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85"/>
  </p:notesMasterIdLst>
  <p:sldIdLst>
    <p:sldId id="881" r:id="rId2"/>
    <p:sldId id="837" r:id="rId3"/>
    <p:sldId id="940" r:id="rId4"/>
    <p:sldId id="941" r:id="rId5"/>
    <p:sldId id="896" r:id="rId6"/>
    <p:sldId id="885" r:id="rId7"/>
    <p:sldId id="886" r:id="rId8"/>
    <p:sldId id="888" r:id="rId9"/>
    <p:sldId id="890" r:id="rId10"/>
    <p:sldId id="942" r:id="rId11"/>
    <p:sldId id="562" r:id="rId12"/>
    <p:sldId id="563" r:id="rId13"/>
    <p:sldId id="943" r:id="rId14"/>
    <p:sldId id="564" r:id="rId15"/>
    <p:sldId id="566" r:id="rId16"/>
    <p:sldId id="567" r:id="rId17"/>
    <p:sldId id="568" r:id="rId18"/>
    <p:sldId id="569" r:id="rId19"/>
    <p:sldId id="570" r:id="rId20"/>
    <p:sldId id="571" r:id="rId21"/>
    <p:sldId id="572" r:id="rId22"/>
    <p:sldId id="573" r:id="rId23"/>
    <p:sldId id="287" r:id="rId24"/>
    <p:sldId id="285" r:id="rId25"/>
    <p:sldId id="339" r:id="rId26"/>
    <p:sldId id="340" r:id="rId27"/>
    <p:sldId id="341" r:id="rId28"/>
    <p:sldId id="944" r:id="rId29"/>
    <p:sldId id="343" r:id="rId30"/>
    <p:sldId id="908" r:id="rId31"/>
    <p:sldId id="955" r:id="rId32"/>
    <p:sldId id="946" r:id="rId33"/>
    <p:sldId id="914" r:id="rId34"/>
    <p:sldId id="947" r:id="rId35"/>
    <p:sldId id="954" r:id="rId36"/>
    <p:sldId id="949" r:id="rId37"/>
    <p:sldId id="956" r:id="rId38"/>
    <p:sldId id="951" r:id="rId39"/>
    <p:sldId id="952" r:id="rId40"/>
    <p:sldId id="734" r:id="rId41"/>
    <p:sldId id="957" r:id="rId42"/>
    <p:sldId id="958" r:id="rId43"/>
    <p:sldId id="960" r:id="rId44"/>
    <p:sldId id="959" r:id="rId45"/>
    <p:sldId id="735" r:id="rId46"/>
    <p:sldId id="736" r:id="rId47"/>
    <p:sldId id="737" r:id="rId48"/>
    <p:sldId id="738" r:id="rId49"/>
    <p:sldId id="962" r:id="rId50"/>
    <p:sldId id="961" r:id="rId51"/>
    <p:sldId id="963" r:id="rId52"/>
    <p:sldId id="745" r:id="rId53"/>
    <p:sldId id="966" r:id="rId54"/>
    <p:sldId id="969" r:id="rId55"/>
    <p:sldId id="968" r:id="rId56"/>
    <p:sldId id="970" r:id="rId57"/>
    <p:sldId id="967" r:id="rId58"/>
    <p:sldId id="936" r:id="rId59"/>
    <p:sldId id="972" r:id="rId60"/>
    <p:sldId id="971" r:id="rId61"/>
    <p:sldId id="973" r:id="rId62"/>
    <p:sldId id="938" r:id="rId63"/>
    <p:sldId id="746" r:id="rId64"/>
    <p:sldId id="981" r:id="rId65"/>
    <p:sldId id="988" r:id="rId66"/>
    <p:sldId id="982" r:id="rId67"/>
    <p:sldId id="739" r:id="rId68"/>
    <p:sldId id="990" r:id="rId69"/>
    <p:sldId id="989" r:id="rId70"/>
    <p:sldId id="983" r:id="rId71"/>
    <p:sldId id="984" r:id="rId72"/>
    <p:sldId id="985" r:id="rId73"/>
    <p:sldId id="986" r:id="rId74"/>
    <p:sldId id="939" r:id="rId75"/>
    <p:sldId id="756" r:id="rId76"/>
    <p:sldId id="757" r:id="rId77"/>
    <p:sldId id="758" r:id="rId78"/>
    <p:sldId id="759" r:id="rId79"/>
    <p:sldId id="760" r:id="rId80"/>
    <p:sldId id="761" r:id="rId81"/>
    <p:sldId id="762" r:id="rId82"/>
    <p:sldId id="763" r:id="rId83"/>
    <p:sldId id="664" r:id="rId8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3"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0066FF"/>
    <a:srgbClr val="0099FF"/>
    <a:srgbClr val="FFCC0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p:cViewPr varScale="1">
        <p:scale>
          <a:sx n="69" d="100"/>
          <a:sy n="69" d="100"/>
        </p:scale>
        <p:origin x="1356" y="66"/>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pPr>
              <a:defRPr/>
            </a:pPr>
            <a:fld id="{A33BE95C-ACB6-4A07-9EF7-D76CBF14B05C}" type="datetimeFigureOut">
              <a:rPr lang="en-US"/>
              <a:pPr>
                <a:defRPr/>
              </a:pPr>
              <a:t>3/13/2023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pPr>
              <a:defRPr/>
            </a:pPr>
            <a:fld id="{AB1F55A0-6626-4D25-9B24-71B5A3C38687}" type="slidenum">
              <a:rPr lang="en-US"/>
              <a:pPr>
                <a:defRPr/>
              </a:pPr>
              <a:t>‹#›</a:t>
            </a:fld>
            <a:endParaRPr lang="en-US"/>
          </a:p>
        </p:txBody>
      </p:sp>
    </p:spTree>
    <p:extLst>
      <p:ext uri="{BB962C8B-B14F-4D97-AF65-F5344CB8AC3E}">
        <p14:creationId xmlns:p14="http://schemas.microsoft.com/office/powerpoint/2010/main" val="23469899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8B5EC2DA-D4DA-26D6-720F-1B10F62508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F5998CB-DE78-4DCF-8325-C0FF56333FE5}" type="slidenum">
              <a:rPr lang="en-US" altLang="zh-CN"/>
              <a:pPr>
                <a:spcBef>
                  <a:spcPct val="0"/>
                </a:spcBef>
              </a:pPr>
              <a:t>1</a:t>
            </a:fld>
            <a:endParaRPr lang="en-US" altLang="zh-CN"/>
          </a:p>
        </p:txBody>
      </p:sp>
      <p:sp>
        <p:nvSpPr>
          <p:cNvPr id="7171" name="Rectangle 2">
            <a:extLst>
              <a:ext uri="{FF2B5EF4-FFF2-40B4-BE49-F238E27FC236}">
                <a16:creationId xmlns:a16="http://schemas.microsoft.com/office/drawing/2014/main" id="{4AB3D7D8-CB64-E6EA-4869-CB2E6109AE97}"/>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0EDC582E-F642-0B74-46FC-2B801071F1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a:extLst>
              <a:ext uri="{FF2B5EF4-FFF2-40B4-BE49-F238E27FC236}">
                <a16:creationId xmlns:a16="http://schemas.microsoft.com/office/drawing/2014/main" id="{4C982CA0-BD9E-2E74-BDF5-4725FE5E46ED}"/>
              </a:ext>
            </a:extLst>
          </p:cNvPr>
          <p:cNvSpPr>
            <a:spLocks noGrp="1" noRot="1" noChangeAspect="1" noChangeArrowheads="1" noTextEdit="1"/>
          </p:cNvSpPr>
          <p:nvPr>
            <p:ph type="sldImg"/>
          </p:nvPr>
        </p:nvSpPr>
        <p:spPr>
          <a:ln/>
        </p:spPr>
      </p:sp>
      <p:sp>
        <p:nvSpPr>
          <p:cNvPr id="252931" name="Notes Placeholder 2">
            <a:extLst>
              <a:ext uri="{FF2B5EF4-FFF2-40B4-BE49-F238E27FC236}">
                <a16:creationId xmlns:a16="http://schemas.microsoft.com/office/drawing/2014/main" id="{8259AC9A-9C6E-D328-A025-7636930E3C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LID8192">
              <a:latin typeface="Arial" panose="020B0604020202020204" pitchFamily="34" charset="0"/>
            </a:endParaRPr>
          </a:p>
        </p:txBody>
      </p:sp>
      <p:sp>
        <p:nvSpPr>
          <p:cNvPr id="252932" name="Slide Number Placeholder 3">
            <a:extLst>
              <a:ext uri="{FF2B5EF4-FFF2-40B4-BE49-F238E27FC236}">
                <a16:creationId xmlns:a16="http://schemas.microsoft.com/office/drawing/2014/main" id="{78CC36B9-4FC0-A57C-E755-FD682FE2859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SimSun" panose="02010600030101010101" pitchFamily="2" charset="-122"/>
              </a:defRPr>
            </a:lvl1pPr>
            <a:lvl2pPr marL="742950" indent="-285750">
              <a:spcBef>
                <a:spcPct val="30000"/>
              </a:spcBef>
              <a:defRPr sz="1200">
                <a:solidFill>
                  <a:schemeClr val="tx1"/>
                </a:solidFill>
                <a:latin typeface="Arial" panose="020B0604020202020204" pitchFamily="34" charset="0"/>
                <a:ea typeface="SimSun" panose="02010600030101010101" pitchFamily="2" charset="-122"/>
              </a:defRPr>
            </a:lvl2pPr>
            <a:lvl3pPr marL="1143000" indent="-228600">
              <a:spcBef>
                <a:spcPct val="30000"/>
              </a:spcBef>
              <a:defRPr sz="1200">
                <a:solidFill>
                  <a:schemeClr val="tx1"/>
                </a:solidFill>
                <a:latin typeface="Arial" panose="020B0604020202020204" pitchFamily="34" charset="0"/>
                <a:ea typeface="SimSun" panose="02010600030101010101" pitchFamily="2" charset="-122"/>
              </a:defRPr>
            </a:lvl3pPr>
            <a:lvl4pPr marL="1600200" indent="-228600">
              <a:spcBef>
                <a:spcPct val="30000"/>
              </a:spcBef>
              <a:defRPr sz="1200">
                <a:solidFill>
                  <a:schemeClr val="tx1"/>
                </a:solidFill>
                <a:latin typeface="Arial" panose="020B0604020202020204" pitchFamily="34" charset="0"/>
                <a:ea typeface="SimSun" panose="02010600030101010101" pitchFamily="2" charset="-122"/>
              </a:defRPr>
            </a:lvl4pPr>
            <a:lvl5pPr marL="2057400" indent="-228600">
              <a:spcBef>
                <a:spcPct val="30000"/>
              </a:spcBef>
              <a:defRPr sz="12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9pPr>
          </a:lstStyle>
          <a:p>
            <a:pPr>
              <a:spcBef>
                <a:spcPct val="0"/>
              </a:spcBef>
            </a:pPr>
            <a:fld id="{799CFFA5-A205-4722-A740-A07C5E300322}" type="slidenum">
              <a:rPr lang="en-US" altLang="zh-CN"/>
              <a:pPr>
                <a:spcBef>
                  <a:spcPct val="0"/>
                </a:spcBef>
              </a:pPr>
              <a:t>19</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a:extLst>
              <a:ext uri="{FF2B5EF4-FFF2-40B4-BE49-F238E27FC236}">
                <a16:creationId xmlns:a16="http://schemas.microsoft.com/office/drawing/2014/main" id="{7C9AE227-13F7-ED88-03E4-79FF42ABC35D}"/>
              </a:ext>
            </a:extLst>
          </p:cNvPr>
          <p:cNvSpPr>
            <a:spLocks noGrp="1" noRot="1" noChangeAspect="1" noChangeArrowheads="1" noTextEdit="1"/>
          </p:cNvSpPr>
          <p:nvPr>
            <p:ph type="sldImg"/>
          </p:nvPr>
        </p:nvSpPr>
        <p:spPr>
          <a:ln/>
        </p:spPr>
      </p:sp>
      <p:sp>
        <p:nvSpPr>
          <p:cNvPr id="254979" name="Notes Placeholder 2">
            <a:extLst>
              <a:ext uri="{FF2B5EF4-FFF2-40B4-BE49-F238E27FC236}">
                <a16:creationId xmlns:a16="http://schemas.microsoft.com/office/drawing/2014/main" id="{30B8634A-2E82-2AEB-41F2-F21E75D1F96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LID8192">
              <a:latin typeface="Arial" panose="020B0604020202020204" pitchFamily="34" charset="0"/>
            </a:endParaRPr>
          </a:p>
        </p:txBody>
      </p:sp>
      <p:sp>
        <p:nvSpPr>
          <p:cNvPr id="254980" name="Slide Number Placeholder 3">
            <a:extLst>
              <a:ext uri="{FF2B5EF4-FFF2-40B4-BE49-F238E27FC236}">
                <a16:creationId xmlns:a16="http://schemas.microsoft.com/office/drawing/2014/main" id="{D5208078-5708-A74F-7020-5D7F8A5B25F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SimSun" panose="02010600030101010101" pitchFamily="2" charset="-122"/>
              </a:defRPr>
            </a:lvl1pPr>
            <a:lvl2pPr marL="742950" indent="-285750">
              <a:spcBef>
                <a:spcPct val="30000"/>
              </a:spcBef>
              <a:defRPr sz="1200">
                <a:solidFill>
                  <a:schemeClr val="tx1"/>
                </a:solidFill>
                <a:latin typeface="Arial" panose="020B0604020202020204" pitchFamily="34" charset="0"/>
                <a:ea typeface="SimSun" panose="02010600030101010101" pitchFamily="2" charset="-122"/>
              </a:defRPr>
            </a:lvl2pPr>
            <a:lvl3pPr marL="1143000" indent="-228600">
              <a:spcBef>
                <a:spcPct val="30000"/>
              </a:spcBef>
              <a:defRPr sz="1200">
                <a:solidFill>
                  <a:schemeClr val="tx1"/>
                </a:solidFill>
                <a:latin typeface="Arial" panose="020B0604020202020204" pitchFamily="34" charset="0"/>
                <a:ea typeface="SimSun" panose="02010600030101010101" pitchFamily="2" charset="-122"/>
              </a:defRPr>
            </a:lvl3pPr>
            <a:lvl4pPr marL="1600200" indent="-228600">
              <a:spcBef>
                <a:spcPct val="30000"/>
              </a:spcBef>
              <a:defRPr sz="1200">
                <a:solidFill>
                  <a:schemeClr val="tx1"/>
                </a:solidFill>
                <a:latin typeface="Arial" panose="020B0604020202020204" pitchFamily="34" charset="0"/>
                <a:ea typeface="SimSun" panose="02010600030101010101" pitchFamily="2" charset="-122"/>
              </a:defRPr>
            </a:lvl4pPr>
            <a:lvl5pPr marL="2057400" indent="-228600">
              <a:spcBef>
                <a:spcPct val="30000"/>
              </a:spcBef>
              <a:defRPr sz="12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9pPr>
          </a:lstStyle>
          <a:p>
            <a:pPr>
              <a:spcBef>
                <a:spcPct val="0"/>
              </a:spcBef>
            </a:pPr>
            <a:fld id="{23ECB8CB-835A-4EAD-8BB1-238921742775}" type="slidenum">
              <a:rPr lang="en-US" altLang="zh-CN"/>
              <a:pPr>
                <a:spcBef>
                  <a:spcPct val="0"/>
                </a:spcBef>
              </a:pPr>
              <a:t>20</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a:extLst>
              <a:ext uri="{FF2B5EF4-FFF2-40B4-BE49-F238E27FC236}">
                <a16:creationId xmlns:a16="http://schemas.microsoft.com/office/drawing/2014/main" id="{4BD3FEC3-33B8-2CC0-6071-2E466A913A29}"/>
              </a:ext>
            </a:extLst>
          </p:cNvPr>
          <p:cNvSpPr>
            <a:spLocks noGrp="1" noRot="1" noChangeAspect="1" noChangeArrowheads="1" noTextEdit="1"/>
          </p:cNvSpPr>
          <p:nvPr>
            <p:ph type="sldImg"/>
          </p:nvPr>
        </p:nvSpPr>
        <p:spPr>
          <a:ln/>
        </p:spPr>
      </p:sp>
      <p:sp>
        <p:nvSpPr>
          <p:cNvPr id="257027" name="Notes Placeholder 2">
            <a:extLst>
              <a:ext uri="{FF2B5EF4-FFF2-40B4-BE49-F238E27FC236}">
                <a16:creationId xmlns:a16="http://schemas.microsoft.com/office/drawing/2014/main" id="{0EA41C3D-69B9-6AE0-83C4-9DFE6201F08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LID8192">
              <a:latin typeface="Arial" panose="020B0604020202020204" pitchFamily="34" charset="0"/>
            </a:endParaRPr>
          </a:p>
        </p:txBody>
      </p:sp>
      <p:sp>
        <p:nvSpPr>
          <p:cNvPr id="257028" name="Slide Number Placeholder 3">
            <a:extLst>
              <a:ext uri="{FF2B5EF4-FFF2-40B4-BE49-F238E27FC236}">
                <a16:creationId xmlns:a16="http://schemas.microsoft.com/office/drawing/2014/main" id="{BA2927DA-58D8-5063-7DC5-21E1B5F255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SimSun" panose="02010600030101010101" pitchFamily="2" charset="-122"/>
              </a:defRPr>
            </a:lvl1pPr>
            <a:lvl2pPr marL="742950" indent="-285750">
              <a:spcBef>
                <a:spcPct val="30000"/>
              </a:spcBef>
              <a:defRPr sz="1200">
                <a:solidFill>
                  <a:schemeClr val="tx1"/>
                </a:solidFill>
                <a:latin typeface="Arial" panose="020B0604020202020204" pitchFamily="34" charset="0"/>
                <a:ea typeface="SimSun" panose="02010600030101010101" pitchFamily="2" charset="-122"/>
              </a:defRPr>
            </a:lvl2pPr>
            <a:lvl3pPr marL="1143000" indent="-228600">
              <a:spcBef>
                <a:spcPct val="30000"/>
              </a:spcBef>
              <a:defRPr sz="1200">
                <a:solidFill>
                  <a:schemeClr val="tx1"/>
                </a:solidFill>
                <a:latin typeface="Arial" panose="020B0604020202020204" pitchFamily="34" charset="0"/>
                <a:ea typeface="SimSun" panose="02010600030101010101" pitchFamily="2" charset="-122"/>
              </a:defRPr>
            </a:lvl3pPr>
            <a:lvl4pPr marL="1600200" indent="-228600">
              <a:spcBef>
                <a:spcPct val="30000"/>
              </a:spcBef>
              <a:defRPr sz="1200">
                <a:solidFill>
                  <a:schemeClr val="tx1"/>
                </a:solidFill>
                <a:latin typeface="Arial" panose="020B0604020202020204" pitchFamily="34" charset="0"/>
                <a:ea typeface="SimSun" panose="02010600030101010101" pitchFamily="2" charset="-122"/>
              </a:defRPr>
            </a:lvl4pPr>
            <a:lvl5pPr marL="2057400" indent="-228600">
              <a:spcBef>
                <a:spcPct val="30000"/>
              </a:spcBef>
              <a:defRPr sz="12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9pPr>
          </a:lstStyle>
          <a:p>
            <a:pPr>
              <a:spcBef>
                <a:spcPct val="0"/>
              </a:spcBef>
            </a:pPr>
            <a:fld id="{D25BD693-4388-4CC4-A9F1-7BCE0B3C8617}" type="slidenum">
              <a:rPr lang="en-US" altLang="zh-CN"/>
              <a:pPr>
                <a:spcBef>
                  <a:spcPct val="0"/>
                </a:spcBef>
              </a:pPr>
              <a:t>21</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Image Placeholder 1">
            <a:extLst>
              <a:ext uri="{FF2B5EF4-FFF2-40B4-BE49-F238E27FC236}">
                <a16:creationId xmlns:a16="http://schemas.microsoft.com/office/drawing/2014/main" id="{F753B6CE-2C5B-977E-64F5-EF27C2AFEB9D}"/>
              </a:ext>
            </a:extLst>
          </p:cNvPr>
          <p:cNvSpPr>
            <a:spLocks noGrp="1" noRot="1" noChangeAspect="1" noChangeArrowheads="1" noTextEdit="1"/>
          </p:cNvSpPr>
          <p:nvPr>
            <p:ph type="sldImg"/>
          </p:nvPr>
        </p:nvSpPr>
        <p:spPr>
          <a:ln/>
        </p:spPr>
      </p:sp>
      <p:sp>
        <p:nvSpPr>
          <p:cNvPr id="259075" name="Notes Placeholder 2">
            <a:extLst>
              <a:ext uri="{FF2B5EF4-FFF2-40B4-BE49-F238E27FC236}">
                <a16:creationId xmlns:a16="http://schemas.microsoft.com/office/drawing/2014/main" id="{C2A0EB14-21D6-7617-7320-3E8EAD96F59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LID8192">
              <a:latin typeface="Arial" panose="020B0604020202020204" pitchFamily="34" charset="0"/>
            </a:endParaRPr>
          </a:p>
        </p:txBody>
      </p:sp>
      <p:sp>
        <p:nvSpPr>
          <p:cNvPr id="259076" name="Slide Number Placeholder 3">
            <a:extLst>
              <a:ext uri="{FF2B5EF4-FFF2-40B4-BE49-F238E27FC236}">
                <a16:creationId xmlns:a16="http://schemas.microsoft.com/office/drawing/2014/main" id="{B980AA3D-D245-80C6-360A-FF996E62F73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SimSun" panose="02010600030101010101" pitchFamily="2" charset="-122"/>
              </a:defRPr>
            </a:lvl1pPr>
            <a:lvl2pPr marL="742950" indent="-285750">
              <a:spcBef>
                <a:spcPct val="30000"/>
              </a:spcBef>
              <a:defRPr sz="1200">
                <a:solidFill>
                  <a:schemeClr val="tx1"/>
                </a:solidFill>
                <a:latin typeface="Arial" panose="020B0604020202020204" pitchFamily="34" charset="0"/>
                <a:ea typeface="SimSun" panose="02010600030101010101" pitchFamily="2" charset="-122"/>
              </a:defRPr>
            </a:lvl2pPr>
            <a:lvl3pPr marL="1143000" indent="-228600">
              <a:spcBef>
                <a:spcPct val="30000"/>
              </a:spcBef>
              <a:defRPr sz="1200">
                <a:solidFill>
                  <a:schemeClr val="tx1"/>
                </a:solidFill>
                <a:latin typeface="Arial" panose="020B0604020202020204" pitchFamily="34" charset="0"/>
                <a:ea typeface="SimSun" panose="02010600030101010101" pitchFamily="2" charset="-122"/>
              </a:defRPr>
            </a:lvl3pPr>
            <a:lvl4pPr marL="1600200" indent="-228600">
              <a:spcBef>
                <a:spcPct val="30000"/>
              </a:spcBef>
              <a:defRPr sz="1200">
                <a:solidFill>
                  <a:schemeClr val="tx1"/>
                </a:solidFill>
                <a:latin typeface="Arial" panose="020B0604020202020204" pitchFamily="34" charset="0"/>
                <a:ea typeface="SimSun" panose="02010600030101010101" pitchFamily="2" charset="-122"/>
              </a:defRPr>
            </a:lvl4pPr>
            <a:lvl5pPr marL="2057400" indent="-228600">
              <a:spcBef>
                <a:spcPct val="30000"/>
              </a:spcBef>
              <a:defRPr sz="12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9pPr>
          </a:lstStyle>
          <a:p>
            <a:pPr>
              <a:spcBef>
                <a:spcPct val="0"/>
              </a:spcBef>
            </a:pPr>
            <a:fld id="{51D374C0-5B98-488B-BE43-D06E33B8A875}" type="slidenum">
              <a:rPr lang="en-US" altLang="zh-CN"/>
              <a:pPr>
                <a:spcBef>
                  <a:spcPct val="0"/>
                </a:spcBef>
              </a:pPr>
              <a:t>22</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ln/>
        </p:spPr>
      </p:sp>
      <p:sp>
        <p:nvSpPr>
          <p:cNvPr id="142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Times New Roman" pitchFamily="18" charset="0"/>
            </a:endParaRPr>
          </a:p>
        </p:txBody>
      </p:sp>
      <p:sp>
        <p:nvSpPr>
          <p:cNvPr id="138244" name="Slide Number Placeholder 3"/>
          <p:cNvSpPr>
            <a:spLocks noGrp="1"/>
          </p:cNvSpPr>
          <p:nvPr>
            <p:ph type="sldNum" sz="quarter"/>
          </p:nvPr>
        </p:nvSpPr>
        <p:spPr/>
        <p:txBody>
          <a:bodyPr/>
          <a:lstStyle/>
          <a:p>
            <a:pPr>
              <a:defRPr/>
            </a:pPr>
            <a:fld id="{BDD9498E-AB5E-4501-9263-22D980825B20}" type="slidenum">
              <a:rPr lang="en-US" smtClean="0">
                <a:latin typeface="Calibri" pitchFamily="34" charset="0"/>
              </a:rPr>
              <a:pPr>
                <a:defRPr/>
              </a:pPr>
              <a:t>23</a:t>
            </a:fld>
            <a:endParaRPr lang="en-US">
              <a:latin typeface="Calibri" pitchFamily="34" charset="0"/>
            </a:endParaRPr>
          </a:p>
        </p:txBody>
      </p:sp>
      <p:sp>
        <p:nvSpPr>
          <p:cNvPr id="5" name="Header Placeholder 4"/>
          <p:cNvSpPr>
            <a:spLocks noGrp="1"/>
          </p:cNvSpPr>
          <p:nvPr>
            <p:ph type="hdr" sz="quarter" idx="10"/>
          </p:nvPr>
        </p:nvSpPr>
        <p:spPr/>
        <p:txBody>
          <a:bodyPr/>
          <a:lstStyle/>
          <a:p>
            <a:endParaRPr lang="en-US" dirty="0"/>
          </a:p>
        </p:txBody>
      </p:sp>
      <p:sp>
        <p:nvSpPr>
          <p:cNvPr id="6" name="Date Placeholder 5"/>
          <p:cNvSpPr>
            <a:spLocks noGrp="1"/>
          </p:cNvSpPr>
          <p:nvPr>
            <p:ph type="dt" idx="11"/>
          </p:nvPr>
        </p:nvSpPr>
        <p:spPr/>
        <p:txBody>
          <a:bodyPr/>
          <a:lstStyle/>
          <a:p>
            <a:fld id="{19C7A993-5322-4388-8B4B-908FB63C85F6}" type="datetimeFigureOut">
              <a:rPr lang="en-US" smtClean="0"/>
              <a:pPr/>
              <a:t>3/13/2023</a:t>
            </a:fld>
            <a:endParaRPr lang="en-US" dirty="0"/>
          </a:p>
        </p:txBody>
      </p:sp>
    </p:spTree>
    <p:extLst>
      <p:ext uri="{BB962C8B-B14F-4D97-AF65-F5344CB8AC3E}">
        <p14:creationId xmlns:p14="http://schemas.microsoft.com/office/powerpoint/2010/main" val="1016911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Times New Roman" pitchFamily="18" charset="0"/>
            </a:endParaRPr>
          </a:p>
        </p:txBody>
      </p:sp>
      <p:sp>
        <p:nvSpPr>
          <p:cNvPr id="136196" name="Slide Number Placeholder 3"/>
          <p:cNvSpPr>
            <a:spLocks noGrp="1"/>
          </p:cNvSpPr>
          <p:nvPr>
            <p:ph type="sldNum" sz="quarter"/>
          </p:nvPr>
        </p:nvSpPr>
        <p:spPr/>
        <p:txBody>
          <a:bodyPr/>
          <a:lstStyle/>
          <a:p>
            <a:pPr>
              <a:defRPr/>
            </a:pPr>
            <a:fld id="{211317C3-10E0-4949-972F-16BEFCECFE68}" type="slidenum">
              <a:rPr lang="en-US" smtClean="0">
                <a:latin typeface="Calibri" pitchFamily="34" charset="0"/>
              </a:rPr>
              <a:pPr>
                <a:defRPr/>
              </a:pPr>
              <a:t>24</a:t>
            </a:fld>
            <a:endParaRPr lang="en-US">
              <a:latin typeface="Calibri" pitchFamily="34" charset="0"/>
            </a:endParaRPr>
          </a:p>
        </p:txBody>
      </p:sp>
      <p:sp>
        <p:nvSpPr>
          <p:cNvPr id="5" name="Header Placeholder 4"/>
          <p:cNvSpPr>
            <a:spLocks noGrp="1"/>
          </p:cNvSpPr>
          <p:nvPr>
            <p:ph type="hdr" sz="quarter" idx="10"/>
          </p:nvPr>
        </p:nvSpPr>
        <p:spPr/>
        <p:txBody>
          <a:bodyPr/>
          <a:lstStyle/>
          <a:p>
            <a:endParaRPr lang="en-US" dirty="0"/>
          </a:p>
        </p:txBody>
      </p:sp>
      <p:sp>
        <p:nvSpPr>
          <p:cNvPr id="6" name="Date Placeholder 5"/>
          <p:cNvSpPr>
            <a:spLocks noGrp="1"/>
          </p:cNvSpPr>
          <p:nvPr>
            <p:ph type="dt" idx="11"/>
          </p:nvPr>
        </p:nvSpPr>
        <p:spPr/>
        <p:txBody>
          <a:bodyPr/>
          <a:lstStyle/>
          <a:p>
            <a:fld id="{19C7A993-5322-4388-8B4B-908FB63C85F6}" type="datetimeFigureOut">
              <a:rPr lang="en-US" smtClean="0"/>
              <a:pPr/>
              <a:t>3/13/2023</a:t>
            </a:fld>
            <a:endParaRPr lang="en-US" dirty="0"/>
          </a:p>
        </p:txBody>
      </p:sp>
    </p:spTree>
    <p:extLst>
      <p:ext uri="{BB962C8B-B14F-4D97-AF65-F5344CB8AC3E}">
        <p14:creationId xmlns:p14="http://schemas.microsoft.com/office/powerpoint/2010/main" val="2182588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a:extLst>
              <a:ext uri="{FF2B5EF4-FFF2-40B4-BE49-F238E27FC236}">
                <a16:creationId xmlns:a16="http://schemas.microsoft.com/office/drawing/2014/main" id="{EC7BDA70-8C21-3D1E-CE22-2FA4C4F0D1C9}"/>
              </a:ext>
            </a:extLst>
          </p:cNvPr>
          <p:cNvSpPr>
            <a:spLocks noGrp="1" noRot="1" noChangeAspect="1" noChangeArrowheads="1" noTextEdit="1"/>
          </p:cNvSpPr>
          <p:nvPr>
            <p:ph type="sldImg"/>
          </p:nvPr>
        </p:nvSpPr>
        <p:spPr>
          <a:ln/>
        </p:spPr>
      </p:sp>
      <p:sp>
        <p:nvSpPr>
          <p:cNvPr id="236547" name="Notes Placeholder 2">
            <a:extLst>
              <a:ext uri="{FF2B5EF4-FFF2-40B4-BE49-F238E27FC236}">
                <a16:creationId xmlns:a16="http://schemas.microsoft.com/office/drawing/2014/main" id="{2A9A80A4-02C0-C3A3-B29A-B9162E774B9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LID8192">
              <a:latin typeface="Arial" panose="020B0604020202020204" pitchFamily="34" charset="0"/>
            </a:endParaRPr>
          </a:p>
        </p:txBody>
      </p:sp>
      <p:sp>
        <p:nvSpPr>
          <p:cNvPr id="236548" name="Slide Number Placeholder 3">
            <a:extLst>
              <a:ext uri="{FF2B5EF4-FFF2-40B4-BE49-F238E27FC236}">
                <a16:creationId xmlns:a16="http://schemas.microsoft.com/office/drawing/2014/main" id="{B070B54A-66BD-3BE7-089F-EB13C59A2A6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SimSun" panose="02010600030101010101" pitchFamily="2" charset="-122"/>
              </a:defRPr>
            </a:lvl1pPr>
            <a:lvl2pPr marL="742950" indent="-285750">
              <a:spcBef>
                <a:spcPct val="30000"/>
              </a:spcBef>
              <a:defRPr sz="1200">
                <a:solidFill>
                  <a:schemeClr val="tx1"/>
                </a:solidFill>
                <a:latin typeface="Arial" panose="020B0604020202020204" pitchFamily="34" charset="0"/>
                <a:ea typeface="SimSun" panose="02010600030101010101" pitchFamily="2" charset="-122"/>
              </a:defRPr>
            </a:lvl2pPr>
            <a:lvl3pPr marL="1143000" indent="-228600">
              <a:spcBef>
                <a:spcPct val="30000"/>
              </a:spcBef>
              <a:defRPr sz="1200">
                <a:solidFill>
                  <a:schemeClr val="tx1"/>
                </a:solidFill>
                <a:latin typeface="Arial" panose="020B0604020202020204" pitchFamily="34" charset="0"/>
                <a:ea typeface="SimSun" panose="02010600030101010101" pitchFamily="2" charset="-122"/>
              </a:defRPr>
            </a:lvl3pPr>
            <a:lvl4pPr marL="1600200" indent="-228600">
              <a:spcBef>
                <a:spcPct val="30000"/>
              </a:spcBef>
              <a:defRPr sz="1200">
                <a:solidFill>
                  <a:schemeClr val="tx1"/>
                </a:solidFill>
                <a:latin typeface="Arial" panose="020B0604020202020204" pitchFamily="34" charset="0"/>
                <a:ea typeface="SimSun" panose="02010600030101010101" pitchFamily="2" charset="-122"/>
              </a:defRPr>
            </a:lvl4pPr>
            <a:lvl5pPr marL="2057400" indent="-228600">
              <a:spcBef>
                <a:spcPct val="30000"/>
              </a:spcBef>
              <a:defRPr sz="12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9pPr>
          </a:lstStyle>
          <a:p>
            <a:pPr>
              <a:spcBef>
                <a:spcPct val="0"/>
              </a:spcBef>
            </a:pPr>
            <a:fld id="{BA3E53FF-FD33-47C6-817E-7A8C816EC6A9}" type="slidenum">
              <a:rPr lang="en-US" altLang="zh-CN"/>
              <a:pPr>
                <a:spcBef>
                  <a:spcPct val="0"/>
                </a:spcBef>
              </a:pPr>
              <a:t>11</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a:extLst>
              <a:ext uri="{FF2B5EF4-FFF2-40B4-BE49-F238E27FC236}">
                <a16:creationId xmlns:a16="http://schemas.microsoft.com/office/drawing/2014/main" id="{CE9CE23A-77D7-F42A-401C-651F32826CB4}"/>
              </a:ext>
            </a:extLst>
          </p:cNvPr>
          <p:cNvSpPr>
            <a:spLocks noGrp="1" noRot="1" noChangeAspect="1" noChangeArrowheads="1" noTextEdit="1"/>
          </p:cNvSpPr>
          <p:nvPr>
            <p:ph type="sldImg"/>
          </p:nvPr>
        </p:nvSpPr>
        <p:spPr>
          <a:ln/>
        </p:spPr>
      </p:sp>
      <p:sp>
        <p:nvSpPr>
          <p:cNvPr id="238595" name="Notes Placeholder 2">
            <a:extLst>
              <a:ext uri="{FF2B5EF4-FFF2-40B4-BE49-F238E27FC236}">
                <a16:creationId xmlns:a16="http://schemas.microsoft.com/office/drawing/2014/main" id="{2CDE0A5A-79B7-FE28-F694-836D73D168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LID8192">
              <a:latin typeface="Arial" panose="020B0604020202020204" pitchFamily="34" charset="0"/>
            </a:endParaRPr>
          </a:p>
        </p:txBody>
      </p:sp>
      <p:sp>
        <p:nvSpPr>
          <p:cNvPr id="238596" name="Slide Number Placeholder 3">
            <a:extLst>
              <a:ext uri="{FF2B5EF4-FFF2-40B4-BE49-F238E27FC236}">
                <a16:creationId xmlns:a16="http://schemas.microsoft.com/office/drawing/2014/main" id="{E2AA6BE3-6A0E-E15A-41B4-5E189BCEB3A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SimSun" panose="02010600030101010101" pitchFamily="2" charset="-122"/>
              </a:defRPr>
            </a:lvl1pPr>
            <a:lvl2pPr marL="742950" indent="-285750">
              <a:spcBef>
                <a:spcPct val="30000"/>
              </a:spcBef>
              <a:defRPr sz="1200">
                <a:solidFill>
                  <a:schemeClr val="tx1"/>
                </a:solidFill>
                <a:latin typeface="Arial" panose="020B0604020202020204" pitchFamily="34" charset="0"/>
                <a:ea typeface="SimSun" panose="02010600030101010101" pitchFamily="2" charset="-122"/>
              </a:defRPr>
            </a:lvl2pPr>
            <a:lvl3pPr marL="1143000" indent="-228600">
              <a:spcBef>
                <a:spcPct val="30000"/>
              </a:spcBef>
              <a:defRPr sz="1200">
                <a:solidFill>
                  <a:schemeClr val="tx1"/>
                </a:solidFill>
                <a:latin typeface="Arial" panose="020B0604020202020204" pitchFamily="34" charset="0"/>
                <a:ea typeface="SimSun" panose="02010600030101010101" pitchFamily="2" charset="-122"/>
              </a:defRPr>
            </a:lvl3pPr>
            <a:lvl4pPr marL="1600200" indent="-228600">
              <a:spcBef>
                <a:spcPct val="30000"/>
              </a:spcBef>
              <a:defRPr sz="1200">
                <a:solidFill>
                  <a:schemeClr val="tx1"/>
                </a:solidFill>
                <a:latin typeface="Arial" panose="020B0604020202020204" pitchFamily="34" charset="0"/>
                <a:ea typeface="SimSun" panose="02010600030101010101" pitchFamily="2" charset="-122"/>
              </a:defRPr>
            </a:lvl4pPr>
            <a:lvl5pPr marL="2057400" indent="-228600">
              <a:spcBef>
                <a:spcPct val="30000"/>
              </a:spcBef>
              <a:defRPr sz="12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9pPr>
          </a:lstStyle>
          <a:p>
            <a:pPr>
              <a:spcBef>
                <a:spcPct val="0"/>
              </a:spcBef>
            </a:pPr>
            <a:fld id="{DBEAA824-7526-4519-834B-0C522FB5C9F4}" type="slidenum">
              <a:rPr lang="en-US" altLang="zh-CN"/>
              <a:pPr>
                <a:spcBef>
                  <a:spcPct val="0"/>
                </a:spcBef>
              </a:pPr>
              <a:t>12</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a:extLst>
              <a:ext uri="{FF2B5EF4-FFF2-40B4-BE49-F238E27FC236}">
                <a16:creationId xmlns:a16="http://schemas.microsoft.com/office/drawing/2014/main" id="{EC7BDA70-8C21-3D1E-CE22-2FA4C4F0D1C9}"/>
              </a:ext>
            </a:extLst>
          </p:cNvPr>
          <p:cNvSpPr>
            <a:spLocks noGrp="1" noRot="1" noChangeAspect="1" noChangeArrowheads="1" noTextEdit="1"/>
          </p:cNvSpPr>
          <p:nvPr>
            <p:ph type="sldImg"/>
          </p:nvPr>
        </p:nvSpPr>
        <p:spPr>
          <a:ln/>
        </p:spPr>
      </p:sp>
      <p:sp>
        <p:nvSpPr>
          <p:cNvPr id="236547" name="Notes Placeholder 2">
            <a:extLst>
              <a:ext uri="{FF2B5EF4-FFF2-40B4-BE49-F238E27FC236}">
                <a16:creationId xmlns:a16="http://schemas.microsoft.com/office/drawing/2014/main" id="{2A9A80A4-02C0-C3A3-B29A-B9162E774B9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LID8192">
              <a:latin typeface="Arial" panose="020B0604020202020204" pitchFamily="34" charset="0"/>
            </a:endParaRPr>
          </a:p>
        </p:txBody>
      </p:sp>
      <p:sp>
        <p:nvSpPr>
          <p:cNvPr id="236548" name="Slide Number Placeholder 3">
            <a:extLst>
              <a:ext uri="{FF2B5EF4-FFF2-40B4-BE49-F238E27FC236}">
                <a16:creationId xmlns:a16="http://schemas.microsoft.com/office/drawing/2014/main" id="{B070B54A-66BD-3BE7-089F-EB13C59A2A6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SimSun" panose="02010600030101010101" pitchFamily="2" charset="-122"/>
              </a:defRPr>
            </a:lvl1pPr>
            <a:lvl2pPr marL="742950" indent="-285750">
              <a:spcBef>
                <a:spcPct val="30000"/>
              </a:spcBef>
              <a:defRPr sz="1200">
                <a:solidFill>
                  <a:schemeClr val="tx1"/>
                </a:solidFill>
                <a:latin typeface="Arial" panose="020B0604020202020204" pitchFamily="34" charset="0"/>
                <a:ea typeface="SimSun" panose="02010600030101010101" pitchFamily="2" charset="-122"/>
              </a:defRPr>
            </a:lvl2pPr>
            <a:lvl3pPr marL="1143000" indent="-228600">
              <a:spcBef>
                <a:spcPct val="30000"/>
              </a:spcBef>
              <a:defRPr sz="1200">
                <a:solidFill>
                  <a:schemeClr val="tx1"/>
                </a:solidFill>
                <a:latin typeface="Arial" panose="020B0604020202020204" pitchFamily="34" charset="0"/>
                <a:ea typeface="SimSun" panose="02010600030101010101" pitchFamily="2" charset="-122"/>
              </a:defRPr>
            </a:lvl3pPr>
            <a:lvl4pPr marL="1600200" indent="-228600">
              <a:spcBef>
                <a:spcPct val="30000"/>
              </a:spcBef>
              <a:defRPr sz="1200">
                <a:solidFill>
                  <a:schemeClr val="tx1"/>
                </a:solidFill>
                <a:latin typeface="Arial" panose="020B0604020202020204" pitchFamily="34" charset="0"/>
                <a:ea typeface="SimSun" panose="02010600030101010101" pitchFamily="2" charset="-122"/>
              </a:defRPr>
            </a:lvl4pPr>
            <a:lvl5pPr marL="2057400" indent="-228600">
              <a:spcBef>
                <a:spcPct val="30000"/>
              </a:spcBef>
              <a:defRPr sz="12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9pPr>
          </a:lstStyle>
          <a:p>
            <a:pPr>
              <a:spcBef>
                <a:spcPct val="0"/>
              </a:spcBef>
            </a:pPr>
            <a:fld id="{BA3E53FF-FD33-47C6-817E-7A8C816EC6A9}" type="slidenum">
              <a:rPr lang="en-US" altLang="zh-CN"/>
              <a:pPr>
                <a:spcBef>
                  <a:spcPct val="0"/>
                </a:spcBef>
              </a:pPr>
              <a:t>13</a:t>
            </a:fld>
            <a:endParaRPr lang="en-US" altLang="zh-CN"/>
          </a:p>
        </p:txBody>
      </p:sp>
    </p:spTree>
    <p:extLst>
      <p:ext uri="{BB962C8B-B14F-4D97-AF65-F5344CB8AC3E}">
        <p14:creationId xmlns:p14="http://schemas.microsoft.com/office/powerpoint/2010/main" val="682498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a:extLst>
              <a:ext uri="{FF2B5EF4-FFF2-40B4-BE49-F238E27FC236}">
                <a16:creationId xmlns:a16="http://schemas.microsoft.com/office/drawing/2014/main" id="{FE628EAA-57AC-ABEE-6325-6CDECB1E0ED3}"/>
              </a:ext>
            </a:extLst>
          </p:cNvPr>
          <p:cNvSpPr>
            <a:spLocks noGrp="1" noRot="1" noChangeAspect="1" noChangeArrowheads="1" noTextEdit="1"/>
          </p:cNvSpPr>
          <p:nvPr>
            <p:ph type="sldImg"/>
          </p:nvPr>
        </p:nvSpPr>
        <p:spPr>
          <a:ln/>
        </p:spPr>
      </p:sp>
      <p:sp>
        <p:nvSpPr>
          <p:cNvPr id="240643" name="Notes Placeholder 2">
            <a:extLst>
              <a:ext uri="{FF2B5EF4-FFF2-40B4-BE49-F238E27FC236}">
                <a16:creationId xmlns:a16="http://schemas.microsoft.com/office/drawing/2014/main" id="{E9DD487D-C50E-7EFC-5739-21FB182316B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LID8192">
              <a:latin typeface="Arial" panose="020B0604020202020204" pitchFamily="34" charset="0"/>
            </a:endParaRPr>
          </a:p>
        </p:txBody>
      </p:sp>
      <p:sp>
        <p:nvSpPr>
          <p:cNvPr id="240644" name="Slide Number Placeholder 3">
            <a:extLst>
              <a:ext uri="{FF2B5EF4-FFF2-40B4-BE49-F238E27FC236}">
                <a16:creationId xmlns:a16="http://schemas.microsoft.com/office/drawing/2014/main" id="{5C858A58-48F5-9547-6E6F-8A25F2F6F95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SimSun" panose="02010600030101010101" pitchFamily="2" charset="-122"/>
              </a:defRPr>
            </a:lvl1pPr>
            <a:lvl2pPr marL="742950" indent="-285750">
              <a:spcBef>
                <a:spcPct val="30000"/>
              </a:spcBef>
              <a:defRPr sz="1200">
                <a:solidFill>
                  <a:schemeClr val="tx1"/>
                </a:solidFill>
                <a:latin typeface="Arial" panose="020B0604020202020204" pitchFamily="34" charset="0"/>
                <a:ea typeface="SimSun" panose="02010600030101010101" pitchFamily="2" charset="-122"/>
              </a:defRPr>
            </a:lvl2pPr>
            <a:lvl3pPr marL="1143000" indent="-228600">
              <a:spcBef>
                <a:spcPct val="30000"/>
              </a:spcBef>
              <a:defRPr sz="1200">
                <a:solidFill>
                  <a:schemeClr val="tx1"/>
                </a:solidFill>
                <a:latin typeface="Arial" panose="020B0604020202020204" pitchFamily="34" charset="0"/>
                <a:ea typeface="SimSun" panose="02010600030101010101" pitchFamily="2" charset="-122"/>
              </a:defRPr>
            </a:lvl3pPr>
            <a:lvl4pPr marL="1600200" indent="-228600">
              <a:spcBef>
                <a:spcPct val="30000"/>
              </a:spcBef>
              <a:defRPr sz="1200">
                <a:solidFill>
                  <a:schemeClr val="tx1"/>
                </a:solidFill>
                <a:latin typeface="Arial" panose="020B0604020202020204" pitchFamily="34" charset="0"/>
                <a:ea typeface="SimSun" panose="02010600030101010101" pitchFamily="2" charset="-122"/>
              </a:defRPr>
            </a:lvl4pPr>
            <a:lvl5pPr marL="2057400" indent="-228600">
              <a:spcBef>
                <a:spcPct val="30000"/>
              </a:spcBef>
              <a:defRPr sz="12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9pPr>
          </a:lstStyle>
          <a:p>
            <a:pPr>
              <a:spcBef>
                <a:spcPct val="0"/>
              </a:spcBef>
            </a:pPr>
            <a:fld id="{B601FDC9-2FE1-48D7-904F-51C61A7F3EEF}" type="slidenum">
              <a:rPr lang="en-US" altLang="zh-CN"/>
              <a:pPr>
                <a:spcBef>
                  <a:spcPct val="0"/>
                </a:spcBef>
              </a:pPr>
              <a:t>14</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a:extLst>
              <a:ext uri="{FF2B5EF4-FFF2-40B4-BE49-F238E27FC236}">
                <a16:creationId xmlns:a16="http://schemas.microsoft.com/office/drawing/2014/main" id="{FDF09A20-8181-7FC5-2A05-D3CE13CB07F8}"/>
              </a:ext>
            </a:extLst>
          </p:cNvPr>
          <p:cNvSpPr>
            <a:spLocks noGrp="1" noRot="1" noChangeAspect="1" noChangeArrowheads="1" noTextEdit="1"/>
          </p:cNvSpPr>
          <p:nvPr>
            <p:ph type="sldImg"/>
          </p:nvPr>
        </p:nvSpPr>
        <p:spPr>
          <a:ln/>
        </p:spPr>
      </p:sp>
      <p:sp>
        <p:nvSpPr>
          <p:cNvPr id="244739" name="Notes Placeholder 2">
            <a:extLst>
              <a:ext uri="{FF2B5EF4-FFF2-40B4-BE49-F238E27FC236}">
                <a16:creationId xmlns:a16="http://schemas.microsoft.com/office/drawing/2014/main" id="{4218A3B9-8BCF-EF5F-3645-A7DD70BAAAF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LID8192">
              <a:latin typeface="Arial" panose="020B0604020202020204" pitchFamily="34" charset="0"/>
            </a:endParaRPr>
          </a:p>
        </p:txBody>
      </p:sp>
      <p:sp>
        <p:nvSpPr>
          <p:cNvPr id="244740" name="Slide Number Placeholder 3">
            <a:extLst>
              <a:ext uri="{FF2B5EF4-FFF2-40B4-BE49-F238E27FC236}">
                <a16:creationId xmlns:a16="http://schemas.microsoft.com/office/drawing/2014/main" id="{B730658E-A466-407C-9087-0CE2741A96A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SimSun" panose="02010600030101010101" pitchFamily="2" charset="-122"/>
              </a:defRPr>
            </a:lvl1pPr>
            <a:lvl2pPr marL="742950" indent="-285750">
              <a:spcBef>
                <a:spcPct val="30000"/>
              </a:spcBef>
              <a:defRPr sz="1200">
                <a:solidFill>
                  <a:schemeClr val="tx1"/>
                </a:solidFill>
                <a:latin typeface="Arial" panose="020B0604020202020204" pitchFamily="34" charset="0"/>
                <a:ea typeface="SimSun" panose="02010600030101010101" pitchFamily="2" charset="-122"/>
              </a:defRPr>
            </a:lvl2pPr>
            <a:lvl3pPr marL="1143000" indent="-228600">
              <a:spcBef>
                <a:spcPct val="30000"/>
              </a:spcBef>
              <a:defRPr sz="1200">
                <a:solidFill>
                  <a:schemeClr val="tx1"/>
                </a:solidFill>
                <a:latin typeface="Arial" panose="020B0604020202020204" pitchFamily="34" charset="0"/>
                <a:ea typeface="SimSun" panose="02010600030101010101" pitchFamily="2" charset="-122"/>
              </a:defRPr>
            </a:lvl3pPr>
            <a:lvl4pPr marL="1600200" indent="-228600">
              <a:spcBef>
                <a:spcPct val="30000"/>
              </a:spcBef>
              <a:defRPr sz="1200">
                <a:solidFill>
                  <a:schemeClr val="tx1"/>
                </a:solidFill>
                <a:latin typeface="Arial" panose="020B0604020202020204" pitchFamily="34" charset="0"/>
                <a:ea typeface="SimSun" panose="02010600030101010101" pitchFamily="2" charset="-122"/>
              </a:defRPr>
            </a:lvl4pPr>
            <a:lvl5pPr marL="2057400" indent="-228600">
              <a:spcBef>
                <a:spcPct val="30000"/>
              </a:spcBef>
              <a:defRPr sz="12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9pPr>
          </a:lstStyle>
          <a:p>
            <a:pPr>
              <a:spcBef>
                <a:spcPct val="0"/>
              </a:spcBef>
            </a:pPr>
            <a:fld id="{434E04E3-4A95-4FE5-A020-55EED9FCCF7F}" type="slidenum">
              <a:rPr lang="en-US" altLang="zh-CN"/>
              <a:pPr>
                <a:spcBef>
                  <a:spcPct val="0"/>
                </a:spcBef>
              </a:pPr>
              <a:t>15</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a:extLst>
              <a:ext uri="{FF2B5EF4-FFF2-40B4-BE49-F238E27FC236}">
                <a16:creationId xmlns:a16="http://schemas.microsoft.com/office/drawing/2014/main" id="{B3FC9657-F563-8380-0347-242F505519AD}"/>
              </a:ext>
            </a:extLst>
          </p:cNvPr>
          <p:cNvSpPr>
            <a:spLocks noGrp="1" noRot="1" noChangeAspect="1" noChangeArrowheads="1" noTextEdit="1"/>
          </p:cNvSpPr>
          <p:nvPr>
            <p:ph type="sldImg"/>
          </p:nvPr>
        </p:nvSpPr>
        <p:spPr>
          <a:ln/>
        </p:spPr>
      </p:sp>
      <p:sp>
        <p:nvSpPr>
          <p:cNvPr id="246787" name="Notes Placeholder 2">
            <a:extLst>
              <a:ext uri="{FF2B5EF4-FFF2-40B4-BE49-F238E27FC236}">
                <a16:creationId xmlns:a16="http://schemas.microsoft.com/office/drawing/2014/main" id="{7B469A43-53D6-4D64-2A31-0B28480B493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LID8192">
              <a:latin typeface="Arial" panose="020B0604020202020204" pitchFamily="34" charset="0"/>
            </a:endParaRPr>
          </a:p>
        </p:txBody>
      </p:sp>
      <p:sp>
        <p:nvSpPr>
          <p:cNvPr id="246788" name="Slide Number Placeholder 3">
            <a:extLst>
              <a:ext uri="{FF2B5EF4-FFF2-40B4-BE49-F238E27FC236}">
                <a16:creationId xmlns:a16="http://schemas.microsoft.com/office/drawing/2014/main" id="{D5B93EF6-CFDD-F427-EE94-65DE5E8551B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SimSun" panose="02010600030101010101" pitchFamily="2" charset="-122"/>
              </a:defRPr>
            </a:lvl1pPr>
            <a:lvl2pPr marL="742950" indent="-285750">
              <a:spcBef>
                <a:spcPct val="30000"/>
              </a:spcBef>
              <a:defRPr sz="1200">
                <a:solidFill>
                  <a:schemeClr val="tx1"/>
                </a:solidFill>
                <a:latin typeface="Arial" panose="020B0604020202020204" pitchFamily="34" charset="0"/>
                <a:ea typeface="SimSun" panose="02010600030101010101" pitchFamily="2" charset="-122"/>
              </a:defRPr>
            </a:lvl2pPr>
            <a:lvl3pPr marL="1143000" indent="-228600">
              <a:spcBef>
                <a:spcPct val="30000"/>
              </a:spcBef>
              <a:defRPr sz="1200">
                <a:solidFill>
                  <a:schemeClr val="tx1"/>
                </a:solidFill>
                <a:latin typeface="Arial" panose="020B0604020202020204" pitchFamily="34" charset="0"/>
                <a:ea typeface="SimSun" panose="02010600030101010101" pitchFamily="2" charset="-122"/>
              </a:defRPr>
            </a:lvl3pPr>
            <a:lvl4pPr marL="1600200" indent="-228600">
              <a:spcBef>
                <a:spcPct val="30000"/>
              </a:spcBef>
              <a:defRPr sz="1200">
                <a:solidFill>
                  <a:schemeClr val="tx1"/>
                </a:solidFill>
                <a:latin typeface="Arial" panose="020B0604020202020204" pitchFamily="34" charset="0"/>
                <a:ea typeface="SimSun" panose="02010600030101010101" pitchFamily="2" charset="-122"/>
              </a:defRPr>
            </a:lvl4pPr>
            <a:lvl5pPr marL="2057400" indent="-228600">
              <a:spcBef>
                <a:spcPct val="30000"/>
              </a:spcBef>
              <a:defRPr sz="12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9pPr>
          </a:lstStyle>
          <a:p>
            <a:pPr>
              <a:spcBef>
                <a:spcPct val="0"/>
              </a:spcBef>
            </a:pPr>
            <a:fld id="{C15D9BF4-6D9B-4720-8F87-5343093370C4}" type="slidenum">
              <a:rPr lang="en-US" altLang="zh-CN"/>
              <a:pPr>
                <a:spcBef>
                  <a:spcPct val="0"/>
                </a:spcBef>
              </a:pPr>
              <a:t>16</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a:extLst>
              <a:ext uri="{FF2B5EF4-FFF2-40B4-BE49-F238E27FC236}">
                <a16:creationId xmlns:a16="http://schemas.microsoft.com/office/drawing/2014/main" id="{B5BC705F-13F5-1930-913D-2CC5CD0BB37D}"/>
              </a:ext>
            </a:extLst>
          </p:cNvPr>
          <p:cNvSpPr>
            <a:spLocks noGrp="1" noRot="1" noChangeAspect="1" noChangeArrowheads="1" noTextEdit="1"/>
          </p:cNvSpPr>
          <p:nvPr>
            <p:ph type="sldImg"/>
          </p:nvPr>
        </p:nvSpPr>
        <p:spPr>
          <a:ln/>
        </p:spPr>
      </p:sp>
      <p:sp>
        <p:nvSpPr>
          <p:cNvPr id="248835" name="Notes Placeholder 2">
            <a:extLst>
              <a:ext uri="{FF2B5EF4-FFF2-40B4-BE49-F238E27FC236}">
                <a16:creationId xmlns:a16="http://schemas.microsoft.com/office/drawing/2014/main" id="{5A95107E-9FF8-A909-B5D3-E4415199A1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LID8192">
              <a:latin typeface="Arial" panose="020B0604020202020204" pitchFamily="34" charset="0"/>
            </a:endParaRPr>
          </a:p>
        </p:txBody>
      </p:sp>
      <p:sp>
        <p:nvSpPr>
          <p:cNvPr id="248836" name="Slide Number Placeholder 3">
            <a:extLst>
              <a:ext uri="{FF2B5EF4-FFF2-40B4-BE49-F238E27FC236}">
                <a16:creationId xmlns:a16="http://schemas.microsoft.com/office/drawing/2014/main" id="{E0B59F21-4C8E-3F22-F405-D505FB74448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SimSun" panose="02010600030101010101" pitchFamily="2" charset="-122"/>
              </a:defRPr>
            </a:lvl1pPr>
            <a:lvl2pPr marL="742950" indent="-285750">
              <a:spcBef>
                <a:spcPct val="30000"/>
              </a:spcBef>
              <a:defRPr sz="1200">
                <a:solidFill>
                  <a:schemeClr val="tx1"/>
                </a:solidFill>
                <a:latin typeface="Arial" panose="020B0604020202020204" pitchFamily="34" charset="0"/>
                <a:ea typeface="SimSun" panose="02010600030101010101" pitchFamily="2" charset="-122"/>
              </a:defRPr>
            </a:lvl2pPr>
            <a:lvl3pPr marL="1143000" indent="-228600">
              <a:spcBef>
                <a:spcPct val="30000"/>
              </a:spcBef>
              <a:defRPr sz="1200">
                <a:solidFill>
                  <a:schemeClr val="tx1"/>
                </a:solidFill>
                <a:latin typeface="Arial" panose="020B0604020202020204" pitchFamily="34" charset="0"/>
                <a:ea typeface="SimSun" panose="02010600030101010101" pitchFamily="2" charset="-122"/>
              </a:defRPr>
            </a:lvl3pPr>
            <a:lvl4pPr marL="1600200" indent="-228600">
              <a:spcBef>
                <a:spcPct val="30000"/>
              </a:spcBef>
              <a:defRPr sz="1200">
                <a:solidFill>
                  <a:schemeClr val="tx1"/>
                </a:solidFill>
                <a:latin typeface="Arial" panose="020B0604020202020204" pitchFamily="34" charset="0"/>
                <a:ea typeface="SimSun" panose="02010600030101010101" pitchFamily="2" charset="-122"/>
              </a:defRPr>
            </a:lvl4pPr>
            <a:lvl5pPr marL="2057400" indent="-228600">
              <a:spcBef>
                <a:spcPct val="30000"/>
              </a:spcBef>
              <a:defRPr sz="12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9pPr>
          </a:lstStyle>
          <a:p>
            <a:pPr>
              <a:spcBef>
                <a:spcPct val="0"/>
              </a:spcBef>
            </a:pPr>
            <a:fld id="{50ACC734-E4BA-47AE-89F2-494FDEA2DDC8}" type="slidenum">
              <a:rPr lang="en-US" altLang="zh-CN"/>
              <a:pPr>
                <a:spcBef>
                  <a:spcPct val="0"/>
                </a:spcBef>
              </a:pPr>
              <a:t>17</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a:extLst>
              <a:ext uri="{FF2B5EF4-FFF2-40B4-BE49-F238E27FC236}">
                <a16:creationId xmlns:a16="http://schemas.microsoft.com/office/drawing/2014/main" id="{CB86EFB7-6DA1-3FF5-3BAB-54939715448C}"/>
              </a:ext>
            </a:extLst>
          </p:cNvPr>
          <p:cNvSpPr>
            <a:spLocks noGrp="1" noRot="1" noChangeAspect="1" noChangeArrowheads="1" noTextEdit="1"/>
          </p:cNvSpPr>
          <p:nvPr>
            <p:ph type="sldImg"/>
          </p:nvPr>
        </p:nvSpPr>
        <p:spPr>
          <a:ln/>
        </p:spPr>
      </p:sp>
      <p:sp>
        <p:nvSpPr>
          <p:cNvPr id="250883" name="Notes Placeholder 2">
            <a:extLst>
              <a:ext uri="{FF2B5EF4-FFF2-40B4-BE49-F238E27FC236}">
                <a16:creationId xmlns:a16="http://schemas.microsoft.com/office/drawing/2014/main" id="{CB17CF64-32E6-465E-C84E-1BC9B63F9D3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LID8192">
              <a:latin typeface="Arial" panose="020B0604020202020204" pitchFamily="34" charset="0"/>
            </a:endParaRPr>
          </a:p>
        </p:txBody>
      </p:sp>
      <p:sp>
        <p:nvSpPr>
          <p:cNvPr id="250884" name="Slide Number Placeholder 3">
            <a:extLst>
              <a:ext uri="{FF2B5EF4-FFF2-40B4-BE49-F238E27FC236}">
                <a16:creationId xmlns:a16="http://schemas.microsoft.com/office/drawing/2014/main" id="{A08F0563-FDE2-A794-C396-C74AB98D17E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SimSun" panose="02010600030101010101" pitchFamily="2" charset="-122"/>
              </a:defRPr>
            </a:lvl1pPr>
            <a:lvl2pPr marL="742950" indent="-285750">
              <a:spcBef>
                <a:spcPct val="30000"/>
              </a:spcBef>
              <a:defRPr sz="1200">
                <a:solidFill>
                  <a:schemeClr val="tx1"/>
                </a:solidFill>
                <a:latin typeface="Arial" panose="020B0604020202020204" pitchFamily="34" charset="0"/>
                <a:ea typeface="SimSun" panose="02010600030101010101" pitchFamily="2" charset="-122"/>
              </a:defRPr>
            </a:lvl2pPr>
            <a:lvl3pPr marL="1143000" indent="-228600">
              <a:spcBef>
                <a:spcPct val="30000"/>
              </a:spcBef>
              <a:defRPr sz="1200">
                <a:solidFill>
                  <a:schemeClr val="tx1"/>
                </a:solidFill>
                <a:latin typeface="Arial" panose="020B0604020202020204" pitchFamily="34" charset="0"/>
                <a:ea typeface="SimSun" panose="02010600030101010101" pitchFamily="2" charset="-122"/>
              </a:defRPr>
            </a:lvl3pPr>
            <a:lvl4pPr marL="1600200" indent="-228600">
              <a:spcBef>
                <a:spcPct val="30000"/>
              </a:spcBef>
              <a:defRPr sz="1200">
                <a:solidFill>
                  <a:schemeClr val="tx1"/>
                </a:solidFill>
                <a:latin typeface="Arial" panose="020B0604020202020204" pitchFamily="34" charset="0"/>
                <a:ea typeface="SimSun" panose="02010600030101010101" pitchFamily="2" charset="-122"/>
              </a:defRPr>
            </a:lvl4pPr>
            <a:lvl5pPr marL="2057400" indent="-228600">
              <a:spcBef>
                <a:spcPct val="30000"/>
              </a:spcBef>
              <a:defRPr sz="12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SimSun" panose="02010600030101010101" pitchFamily="2" charset="-122"/>
              </a:defRPr>
            </a:lvl9pPr>
          </a:lstStyle>
          <a:p>
            <a:pPr>
              <a:spcBef>
                <a:spcPct val="0"/>
              </a:spcBef>
            </a:pPr>
            <a:fld id="{FBAE9148-84D7-424F-91B6-4035E7123481}" type="slidenum">
              <a:rPr lang="en-US" altLang="zh-CN"/>
              <a:pPr>
                <a:spcBef>
                  <a:spcPct val="0"/>
                </a:spcBef>
              </a:pPr>
              <a:t>18</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useBgFill="1">
        <p:nvSpPr>
          <p:cNvPr id="5" name="Rounded Rectangle 4"/>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Rectangle 6"/>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0" name="Rectangle 9"/>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11" name="Date Placeholder 27"/>
          <p:cNvSpPr>
            <a:spLocks noGrp="1"/>
          </p:cNvSpPr>
          <p:nvPr>
            <p:ph type="dt" sz="half" idx="10"/>
          </p:nvPr>
        </p:nvSpPr>
        <p:spPr/>
        <p:txBody>
          <a:bodyPr/>
          <a:lstStyle>
            <a:lvl1pPr>
              <a:defRPr/>
            </a:lvl1pPr>
          </a:lstStyle>
          <a:p>
            <a:pPr>
              <a:defRPr/>
            </a:pPr>
            <a:fld id="{84C44D9C-0847-49C2-98A3-177FAA535AD3}" type="datetime2">
              <a:rPr lang="en-US" smtClean="0"/>
              <a:t>Monday, March 13, 2023</a:t>
            </a:fld>
            <a:endParaRPr lang="en-US"/>
          </a:p>
        </p:txBody>
      </p:sp>
      <p:sp>
        <p:nvSpPr>
          <p:cNvPr id="12" name="Footer Placeholder 16"/>
          <p:cNvSpPr>
            <a:spLocks noGrp="1"/>
          </p:cNvSpPr>
          <p:nvPr>
            <p:ph type="ftr" sz="quarter" idx="11"/>
          </p:nvPr>
        </p:nvSpPr>
        <p:spPr/>
        <p:txBody>
          <a:bodyPr/>
          <a:lstStyle>
            <a:lvl1pPr>
              <a:defRPr/>
            </a:lvl1pPr>
          </a:lstStyle>
          <a:p>
            <a:pPr>
              <a:defRPr/>
            </a:pPr>
            <a:r>
              <a:rPr lang="en-US"/>
              <a:t>Computer architecture and hardware maintenance / Year 1 Day &amp; Evening</a:t>
            </a:r>
          </a:p>
        </p:txBody>
      </p:sp>
      <p:sp>
        <p:nvSpPr>
          <p:cNvPr id="13" name="Slide Number Placeholder 28"/>
          <p:cNvSpPr>
            <a:spLocks noGrp="1"/>
          </p:cNvSpPr>
          <p:nvPr>
            <p:ph type="sldNum" sz="quarter" idx="12"/>
          </p:nvPr>
        </p:nvSpPr>
        <p:spPr/>
        <p:txBody>
          <a:bodyPr/>
          <a:lstStyle>
            <a:lvl1pPr>
              <a:defRPr sz="1400">
                <a:solidFill>
                  <a:srgbClr val="FFFFFF"/>
                </a:solidFill>
              </a:defRPr>
            </a:lvl1pPr>
          </a:lstStyle>
          <a:p>
            <a:pPr>
              <a:defRPr/>
            </a:pPr>
            <a:fld id="{CEE33539-2A55-4B33-B5F6-3C018A46B50F}"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86160FBA-0FA9-4C5B-A29B-A34304CB72FC}" type="datetime2">
              <a:rPr lang="en-US" smtClean="0"/>
              <a:t>Monday, March 13, 2023</a:t>
            </a:fld>
            <a:endParaRPr lang="en-US"/>
          </a:p>
        </p:txBody>
      </p:sp>
      <p:sp>
        <p:nvSpPr>
          <p:cNvPr id="5" name="Footer Placeholder 2"/>
          <p:cNvSpPr>
            <a:spLocks noGrp="1"/>
          </p:cNvSpPr>
          <p:nvPr>
            <p:ph type="ftr" sz="quarter" idx="11"/>
          </p:nvPr>
        </p:nvSpPr>
        <p:spPr/>
        <p:txBody>
          <a:bodyPr/>
          <a:lstStyle>
            <a:lvl1pPr>
              <a:defRPr/>
            </a:lvl1pPr>
          </a:lstStyle>
          <a:p>
            <a:pPr>
              <a:defRPr/>
            </a:pPr>
            <a:r>
              <a:rPr lang="en-US"/>
              <a:t>Computer architecture and hardware maintenance / Year 1 Day &amp; Evening</a:t>
            </a:r>
          </a:p>
        </p:txBody>
      </p:sp>
      <p:sp>
        <p:nvSpPr>
          <p:cNvPr id="6" name="Slide Number Placeholder 22"/>
          <p:cNvSpPr>
            <a:spLocks noGrp="1"/>
          </p:cNvSpPr>
          <p:nvPr>
            <p:ph type="sldNum" sz="quarter" idx="12"/>
          </p:nvPr>
        </p:nvSpPr>
        <p:spPr/>
        <p:txBody>
          <a:bodyPr/>
          <a:lstStyle>
            <a:lvl1pPr>
              <a:defRPr/>
            </a:lvl1pPr>
          </a:lstStyle>
          <a:p>
            <a:pPr>
              <a:defRPr/>
            </a:pPr>
            <a:fld id="{5D9FB300-39F3-49F7-8C07-6CEA1EFFB79E}"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4493A7B7-3B59-4AB7-9844-A940EA74FE07}" type="datetime2">
              <a:rPr lang="en-US" smtClean="0"/>
              <a:t>Monday, March 13, 2023</a:t>
            </a:fld>
            <a:endParaRPr lang="en-US"/>
          </a:p>
        </p:txBody>
      </p:sp>
      <p:sp>
        <p:nvSpPr>
          <p:cNvPr id="5" name="Footer Placeholder 2"/>
          <p:cNvSpPr>
            <a:spLocks noGrp="1"/>
          </p:cNvSpPr>
          <p:nvPr>
            <p:ph type="ftr" sz="quarter" idx="11"/>
          </p:nvPr>
        </p:nvSpPr>
        <p:spPr/>
        <p:txBody>
          <a:bodyPr/>
          <a:lstStyle>
            <a:lvl1pPr>
              <a:defRPr/>
            </a:lvl1pPr>
          </a:lstStyle>
          <a:p>
            <a:pPr>
              <a:defRPr/>
            </a:pPr>
            <a:r>
              <a:rPr lang="en-US"/>
              <a:t>Computer architecture and hardware maintenance / Year 1 Day &amp; Evening</a:t>
            </a:r>
          </a:p>
        </p:txBody>
      </p:sp>
      <p:sp>
        <p:nvSpPr>
          <p:cNvPr id="6" name="Slide Number Placeholder 22"/>
          <p:cNvSpPr>
            <a:spLocks noGrp="1"/>
          </p:cNvSpPr>
          <p:nvPr>
            <p:ph type="sldNum" sz="quarter" idx="12"/>
          </p:nvPr>
        </p:nvSpPr>
        <p:spPr/>
        <p:txBody>
          <a:bodyPr/>
          <a:lstStyle>
            <a:lvl1pPr>
              <a:defRPr/>
            </a:lvl1pPr>
          </a:lstStyle>
          <a:p>
            <a:pPr>
              <a:defRPr/>
            </a:pPr>
            <a:fld id="{35345777-A767-4893-9E47-5C4253B9F48C}"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909E4EE3-9A15-4588-BC51-53079B4CFF52}" type="datetime2">
              <a:rPr lang="en-US" smtClean="0"/>
              <a:t>Monday, March 13, 2023</a:t>
            </a:fld>
            <a:endParaRPr lang="en-US"/>
          </a:p>
        </p:txBody>
      </p:sp>
      <p:sp>
        <p:nvSpPr>
          <p:cNvPr id="5" name="Footer Placeholder 2"/>
          <p:cNvSpPr>
            <a:spLocks noGrp="1"/>
          </p:cNvSpPr>
          <p:nvPr>
            <p:ph type="ftr" sz="quarter" idx="11"/>
          </p:nvPr>
        </p:nvSpPr>
        <p:spPr/>
        <p:txBody>
          <a:bodyPr/>
          <a:lstStyle>
            <a:lvl1pPr>
              <a:defRPr/>
            </a:lvl1pPr>
          </a:lstStyle>
          <a:p>
            <a:pPr>
              <a:defRPr/>
            </a:pPr>
            <a:r>
              <a:rPr lang="en-US"/>
              <a:t>Computer architecture and hardware maintenance / Year 1 Day &amp; Evening</a:t>
            </a:r>
          </a:p>
        </p:txBody>
      </p:sp>
      <p:sp>
        <p:nvSpPr>
          <p:cNvPr id="6" name="Slide Number Placeholder 22"/>
          <p:cNvSpPr>
            <a:spLocks noGrp="1"/>
          </p:cNvSpPr>
          <p:nvPr>
            <p:ph type="sldNum" sz="quarter" idx="12"/>
          </p:nvPr>
        </p:nvSpPr>
        <p:spPr/>
        <p:txBody>
          <a:bodyPr/>
          <a:lstStyle>
            <a:lvl1pPr>
              <a:defRPr/>
            </a:lvl1pPr>
          </a:lstStyle>
          <a:p>
            <a:pPr>
              <a:defRPr/>
            </a:pPr>
            <a:fld id="{FB7E2207-B889-4567-8ECF-2C8953F83221}"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useBgFill="1">
        <p:nvSpPr>
          <p:cNvPr id="5" name="Rounded Rectangle 4"/>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Rectangle 6"/>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Rectangle 7"/>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p:cNvSpPr>
            <a:spLocks noGrp="1"/>
          </p:cNvSpPr>
          <p:nvPr>
            <p:ph type="dt" sz="half" idx="10"/>
          </p:nvPr>
        </p:nvSpPr>
        <p:spPr/>
        <p:txBody>
          <a:bodyPr/>
          <a:lstStyle>
            <a:lvl1pPr>
              <a:defRPr/>
            </a:lvl1pPr>
          </a:lstStyle>
          <a:p>
            <a:pPr>
              <a:defRPr/>
            </a:pPr>
            <a:fld id="{86EDA935-9FBD-4BE9-993C-1A6272A20606}" type="datetime2">
              <a:rPr lang="en-US" smtClean="0"/>
              <a:t>Monday, March 13, 2023</a:t>
            </a:fld>
            <a:endParaRPr lang="en-US"/>
          </a:p>
        </p:txBody>
      </p:sp>
      <p:sp>
        <p:nvSpPr>
          <p:cNvPr id="10" name="Footer Placeholder 4"/>
          <p:cNvSpPr>
            <a:spLocks noGrp="1"/>
          </p:cNvSpPr>
          <p:nvPr>
            <p:ph type="ftr" sz="quarter" idx="11"/>
          </p:nvPr>
        </p:nvSpPr>
        <p:spPr>
          <a:xfrm>
            <a:off x="800100" y="6172200"/>
            <a:ext cx="4000500" cy="457200"/>
          </a:xfrm>
        </p:spPr>
        <p:txBody>
          <a:bodyPr/>
          <a:lstStyle>
            <a:lvl1pPr>
              <a:defRPr/>
            </a:lvl1pPr>
          </a:lstStyle>
          <a:p>
            <a:pPr>
              <a:defRPr/>
            </a:pPr>
            <a:r>
              <a:rPr lang="en-US"/>
              <a:t>Computer architecture and hardware maintenance / Year 1 Day &amp; Evening</a:t>
            </a:r>
          </a:p>
        </p:txBody>
      </p:sp>
      <p:sp>
        <p:nvSpPr>
          <p:cNvPr id="11" name="Slide Number Placeholder 5"/>
          <p:cNvSpPr>
            <a:spLocks noGrp="1"/>
          </p:cNvSpPr>
          <p:nvPr>
            <p:ph type="sldNum" sz="quarter" idx="12"/>
          </p:nvPr>
        </p:nvSpPr>
        <p:spPr>
          <a:xfrm>
            <a:off x="146050" y="6208713"/>
            <a:ext cx="457200" cy="457200"/>
          </a:xfrm>
        </p:spPr>
        <p:txBody>
          <a:bodyPr/>
          <a:lstStyle>
            <a:lvl1pPr>
              <a:defRPr/>
            </a:lvl1pPr>
          </a:lstStyle>
          <a:p>
            <a:pPr>
              <a:defRPr/>
            </a:pPr>
            <a:fld id="{686C76F5-47E5-4E16-B9D7-D9B169464192}"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A636D6F7-76A1-4E24-9019-FFC29059AB94}" type="datetime2">
              <a:rPr lang="en-US" smtClean="0"/>
              <a:t>Monday, March 13, 2023</a:t>
            </a:fld>
            <a:endParaRPr lang="en-US"/>
          </a:p>
        </p:txBody>
      </p:sp>
      <p:sp>
        <p:nvSpPr>
          <p:cNvPr id="6" name="Footer Placeholder 2"/>
          <p:cNvSpPr>
            <a:spLocks noGrp="1"/>
          </p:cNvSpPr>
          <p:nvPr>
            <p:ph type="ftr" sz="quarter" idx="11"/>
          </p:nvPr>
        </p:nvSpPr>
        <p:spPr/>
        <p:txBody>
          <a:bodyPr/>
          <a:lstStyle>
            <a:lvl1pPr>
              <a:defRPr/>
            </a:lvl1pPr>
          </a:lstStyle>
          <a:p>
            <a:pPr>
              <a:defRPr/>
            </a:pPr>
            <a:r>
              <a:rPr lang="en-US"/>
              <a:t>Computer architecture and hardware maintenance / Year 1 Day &amp; Evening</a:t>
            </a:r>
          </a:p>
        </p:txBody>
      </p:sp>
      <p:sp>
        <p:nvSpPr>
          <p:cNvPr id="7" name="Slide Number Placeholder 22"/>
          <p:cNvSpPr>
            <a:spLocks noGrp="1"/>
          </p:cNvSpPr>
          <p:nvPr>
            <p:ph type="sldNum" sz="quarter" idx="12"/>
          </p:nvPr>
        </p:nvSpPr>
        <p:spPr/>
        <p:txBody>
          <a:bodyPr/>
          <a:lstStyle>
            <a:lvl1pPr>
              <a:defRPr/>
            </a:lvl1pPr>
          </a:lstStyle>
          <a:p>
            <a:pPr>
              <a:defRPr/>
            </a:pPr>
            <a:fld id="{6598EA3E-4553-43F8-AEC3-6035A2C6F0D4}"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p:cNvSpPr>
            <a:spLocks noGrp="1"/>
          </p:cNvSpPr>
          <p:nvPr>
            <p:ph type="dt" sz="half" idx="10"/>
          </p:nvPr>
        </p:nvSpPr>
        <p:spPr/>
        <p:txBody>
          <a:bodyPr/>
          <a:lstStyle>
            <a:lvl1pPr>
              <a:defRPr/>
            </a:lvl1pPr>
          </a:lstStyle>
          <a:p>
            <a:pPr>
              <a:defRPr/>
            </a:pPr>
            <a:fld id="{9E55D3D3-3747-4DAD-9AE1-748955F875D2}" type="datetime2">
              <a:rPr lang="en-US" smtClean="0"/>
              <a:t>Monday, March 13, 2023</a:t>
            </a:fld>
            <a:endParaRPr lang="en-US"/>
          </a:p>
        </p:txBody>
      </p:sp>
      <p:sp>
        <p:nvSpPr>
          <p:cNvPr id="8" name="Footer Placeholder 2"/>
          <p:cNvSpPr>
            <a:spLocks noGrp="1"/>
          </p:cNvSpPr>
          <p:nvPr>
            <p:ph type="ftr" sz="quarter" idx="11"/>
          </p:nvPr>
        </p:nvSpPr>
        <p:spPr/>
        <p:txBody>
          <a:bodyPr/>
          <a:lstStyle>
            <a:lvl1pPr>
              <a:defRPr/>
            </a:lvl1pPr>
          </a:lstStyle>
          <a:p>
            <a:pPr>
              <a:defRPr/>
            </a:pPr>
            <a:r>
              <a:rPr lang="en-US"/>
              <a:t>Computer architecture and hardware maintenance / Year 1 Day &amp; Evening</a:t>
            </a:r>
          </a:p>
        </p:txBody>
      </p:sp>
      <p:sp>
        <p:nvSpPr>
          <p:cNvPr id="9" name="Slide Number Placeholder 22"/>
          <p:cNvSpPr>
            <a:spLocks noGrp="1"/>
          </p:cNvSpPr>
          <p:nvPr>
            <p:ph type="sldNum" sz="quarter" idx="12"/>
          </p:nvPr>
        </p:nvSpPr>
        <p:spPr/>
        <p:txBody>
          <a:bodyPr/>
          <a:lstStyle>
            <a:lvl1pPr>
              <a:defRPr/>
            </a:lvl1pPr>
          </a:lstStyle>
          <a:p>
            <a:pPr>
              <a:defRPr/>
            </a:pPr>
            <a:fld id="{11EC4AA2-DF06-431E-B1D1-A0C42EFB250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9CFBAB48-AD60-4348-B05F-7BA6D5035D0C}" type="datetime2">
              <a:rPr lang="en-US" smtClean="0"/>
              <a:t>Monday, March 13, 2023</a:t>
            </a:fld>
            <a:endParaRPr lang="en-US"/>
          </a:p>
        </p:txBody>
      </p:sp>
      <p:sp>
        <p:nvSpPr>
          <p:cNvPr id="4" name="Footer Placeholder 2"/>
          <p:cNvSpPr>
            <a:spLocks noGrp="1"/>
          </p:cNvSpPr>
          <p:nvPr>
            <p:ph type="ftr" sz="quarter" idx="11"/>
          </p:nvPr>
        </p:nvSpPr>
        <p:spPr/>
        <p:txBody>
          <a:bodyPr/>
          <a:lstStyle>
            <a:lvl1pPr>
              <a:defRPr/>
            </a:lvl1pPr>
          </a:lstStyle>
          <a:p>
            <a:pPr>
              <a:defRPr/>
            </a:pPr>
            <a:r>
              <a:rPr lang="en-US"/>
              <a:t>Computer architecture and hardware maintenance / Year 1 Day &amp; Evening</a:t>
            </a:r>
          </a:p>
        </p:txBody>
      </p:sp>
      <p:sp>
        <p:nvSpPr>
          <p:cNvPr id="5" name="Slide Number Placeholder 22"/>
          <p:cNvSpPr>
            <a:spLocks noGrp="1"/>
          </p:cNvSpPr>
          <p:nvPr>
            <p:ph type="sldNum" sz="quarter" idx="12"/>
          </p:nvPr>
        </p:nvSpPr>
        <p:spPr/>
        <p:txBody>
          <a:bodyPr/>
          <a:lstStyle>
            <a:lvl1pPr>
              <a:defRPr/>
            </a:lvl1pPr>
          </a:lstStyle>
          <a:p>
            <a:pPr>
              <a:defRPr/>
            </a:pPr>
            <a:fld id="{0516E89B-6F25-40C3-A77B-058ED7CD65C0}"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fld id="{C744F2C4-F893-4E03-AB2F-754F8F11111D}" type="datetime2">
              <a:rPr lang="en-US" smtClean="0"/>
              <a:t>Monday, March 13, 2023</a:t>
            </a:fld>
            <a:endParaRPr lang="en-US"/>
          </a:p>
        </p:txBody>
      </p:sp>
      <p:sp>
        <p:nvSpPr>
          <p:cNvPr id="3" name="Footer Placeholder 2"/>
          <p:cNvSpPr>
            <a:spLocks noGrp="1"/>
          </p:cNvSpPr>
          <p:nvPr>
            <p:ph type="ftr" sz="quarter" idx="11"/>
          </p:nvPr>
        </p:nvSpPr>
        <p:spPr/>
        <p:txBody>
          <a:bodyPr/>
          <a:lstStyle>
            <a:lvl1pPr>
              <a:defRPr/>
            </a:lvl1pPr>
          </a:lstStyle>
          <a:p>
            <a:pPr>
              <a:defRPr/>
            </a:pPr>
            <a:r>
              <a:rPr lang="en-US"/>
              <a:t>Computer architecture and hardware maintenance / Year 1 Day &amp; Evening</a:t>
            </a:r>
          </a:p>
        </p:txBody>
      </p:sp>
      <p:sp>
        <p:nvSpPr>
          <p:cNvPr id="4" name="Slide Number Placeholder 22"/>
          <p:cNvSpPr>
            <a:spLocks noGrp="1"/>
          </p:cNvSpPr>
          <p:nvPr>
            <p:ph type="sldNum" sz="quarter" idx="12"/>
          </p:nvPr>
        </p:nvSpPr>
        <p:spPr/>
        <p:txBody>
          <a:bodyPr/>
          <a:lstStyle>
            <a:lvl1pPr>
              <a:defRPr/>
            </a:lvl1pPr>
          </a:lstStyle>
          <a:p>
            <a:pPr>
              <a:defRPr/>
            </a:pPr>
            <a:fld id="{19807EBF-9450-4FB7-8119-1AA344B96137}"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useBgFill="1">
        <p:nvSpPr>
          <p:cNvPr id="6" name="Rounded Rectangle 5"/>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4"/>
          <p:cNvSpPr>
            <a:spLocks noGrp="1"/>
          </p:cNvSpPr>
          <p:nvPr>
            <p:ph type="dt" sz="half" idx="10"/>
          </p:nvPr>
        </p:nvSpPr>
        <p:spPr/>
        <p:txBody>
          <a:bodyPr/>
          <a:lstStyle>
            <a:lvl1pPr>
              <a:defRPr/>
            </a:lvl1pPr>
          </a:lstStyle>
          <a:p>
            <a:pPr>
              <a:defRPr/>
            </a:pPr>
            <a:fld id="{BCFB1C44-5B19-4F04-8811-58190CD0F4E6}" type="datetime2">
              <a:rPr lang="en-US" smtClean="0"/>
              <a:t>Monday, March 13, 2023</a:t>
            </a:fld>
            <a:endParaRPr lang="en-US"/>
          </a:p>
        </p:txBody>
      </p:sp>
      <p:sp>
        <p:nvSpPr>
          <p:cNvPr id="8" name="Footer Placeholder 5"/>
          <p:cNvSpPr>
            <a:spLocks noGrp="1"/>
          </p:cNvSpPr>
          <p:nvPr>
            <p:ph type="ftr" sz="quarter" idx="11"/>
          </p:nvPr>
        </p:nvSpPr>
        <p:spPr/>
        <p:txBody>
          <a:bodyPr/>
          <a:lstStyle>
            <a:lvl1pPr>
              <a:defRPr/>
            </a:lvl1pPr>
          </a:lstStyle>
          <a:p>
            <a:pPr>
              <a:defRPr/>
            </a:pPr>
            <a:r>
              <a:rPr lang="en-US"/>
              <a:t>Computer architecture and hardware maintenance / Year 1 Day &amp; Evening</a:t>
            </a:r>
          </a:p>
        </p:txBody>
      </p:sp>
      <p:sp>
        <p:nvSpPr>
          <p:cNvPr id="9" name="Slide Number Placeholder 6"/>
          <p:cNvSpPr>
            <a:spLocks noGrp="1"/>
          </p:cNvSpPr>
          <p:nvPr>
            <p:ph type="sldNum" sz="quarter" idx="12"/>
          </p:nvPr>
        </p:nvSpPr>
        <p:spPr/>
        <p:txBody>
          <a:bodyPr/>
          <a:lstStyle>
            <a:lvl1pPr>
              <a:defRPr/>
            </a:lvl1pPr>
          </a:lstStyle>
          <a:p>
            <a:pPr>
              <a:defRPr/>
            </a:pPr>
            <a:fld id="{83B03892-D9BB-4A71-A314-62DEC8334350}"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Rectangle 6"/>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a:t>Click icon to add picture</a:t>
            </a:r>
            <a:endParaRPr lang="en-US" noProof="0" dirty="0"/>
          </a:p>
        </p:txBody>
      </p:sp>
      <p:sp>
        <p:nvSpPr>
          <p:cNvPr id="8" name="Date Placeholder 4"/>
          <p:cNvSpPr>
            <a:spLocks noGrp="1"/>
          </p:cNvSpPr>
          <p:nvPr>
            <p:ph type="dt" sz="half" idx="10"/>
          </p:nvPr>
        </p:nvSpPr>
        <p:spPr/>
        <p:txBody>
          <a:bodyPr/>
          <a:lstStyle>
            <a:lvl1pPr>
              <a:defRPr/>
            </a:lvl1pPr>
          </a:lstStyle>
          <a:p>
            <a:pPr>
              <a:defRPr/>
            </a:pPr>
            <a:fld id="{BD989B1E-A48C-4305-9583-87FA08E0D24F}" type="datetime2">
              <a:rPr lang="en-US" smtClean="0"/>
              <a:t>Monday, March 13, 2023</a:t>
            </a:fld>
            <a:endParaRPr lang="en-US"/>
          </a:p>
        </p:txBody>
      </p:sp>
      <p:sp>
        <p:nvSpPr>
          <p:cNvPr id="9" name="Footer Placeholder 5"/>
          <p:cNvSpPr>
            <a:spLocks noGrp="1"/>
          </p:cNvSpPr>
          <p:nvPr>
            <p:ph type="ftr" sz="quarter" idx="11"/>
          </p:nvPr>
        </p:nvSpPr>
        <p:spPr>
          <a:xfrm>
            <a:off x="914400" y="6172200"/>
            <a:ext cx="3886200" cy="457200"/>
          </a:xfrm>
        </p:spPr>
        <p:txBody>
          <a:bodyPr/>
          <a:lstStyle>
            <a:lvl1pPr>
              <a:defRPr/>
            </a:lvl1pPr>
          </a:lstStyle>
          <a:p>
            <a:pPr>
              <a:defRPr/>
            </a:pPr>
            <a:r>
              <a:rPr lang="en-US"/>
              <a:t>Computer architecture and hardware maintenance / Year 1 Day &amp; Evening</a:t>
            </a:r>
          </a:p>
        </p:txBody>
      </p:sp>
      <p:sp>
        <p:nvSpPr>
          <p:cNvPr id="10" name="Slide Number Placeholder 6"/>
          <p:cNvSpPr>
            <a:spLocks noGrp="1"/>
          </p:cNvSpPr>
          <p:nvPr>
            <p:ph type="sldNum" sz="quarter" idx="12"/>
          </p:nvPr>
        </p:nvSpPr>
        <p:spPr>
          <a:xfrm>
            <a:off x="146050" y="6208713"/>
            <a:ext cx="457200" cy="457200"/>
          </a:xfrm>
        </p:spPr>
        <p:txBody>
          <a:bodyPr/>
          <a:lstStyle>
            <a:lvl1pPr>
              <a:defRPr/>
            </a:lvl1pPr>
          </a:lstStyle>
          <a:p>
            <a:pPr>
              <a:defRPr/>
            </a:pPr>
            <a:fld id="{7822851D-ED06-4B62-8009-387E02DE2404}"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useBgFill="1">
        <p:nvSpPr>
          <p:cNvPr id="8" name="Rounded Rectangle 7"/>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defRPr/>
            </a:pPr>
            <a:endParaRPr lang="en-US"/>
          </a:p>
        </p:txBody>
      </p:sp>
      <p:sp>
        <p:nvSpPr>
          <p:cNvPr id="1028" name="Title Placeholder 21"/>
          <p:cNvSpPr>
            <a:spLocks noGrp="1"/>
          </p:cNvSpPr>
          <p:nvPr>
            <p:ph type="title"/>
          </p:nvPr>
        </p:nvSpPr>
        <p:spPr bwMode="auto">
          <a:xfrm>
            <a:off x="914400" y="274638"/>
            <a:ext cx="7772400" cy="1143000"/>
          </a:xfrm>
          <a:prstGeom prst="rect">
            <a:avLst/>
          </a:prstGeom>
          <a:noFill/>
          <a:ln w="9525">
            <a:noFill/>
            <a:miter lim="800000"/>
            <a:headEnd/>
            <a:tailEnd/>
          </a:ln>
        </p:spPr>
        <p:txBody>
          <a:bodyPr vert="horz" wrap="square" lIns="91440" tIns="45720" rIns="91440" bIns="91440" numCol="1" anchor="b" anchorCtr="0" compatLnSpc="1">
            <a:prstTxWarp prst="textNoShape">
              <a:avLst/>
            </a:prstTxWarp>
          </a:bodyPr>
          <a:lstStyle/>
          <a:p>
            <a:pPr lvl="0"/>
            <a:r>
              <a:rPr lang="en-US"/>
              <a:t>Click to edit Master title style</a:t>
            </a:r>
          </a:p>
        </p:txBody>
      </p:sp>
      <p:sp>
        <p:nvSpPr>
          <p:cNvPr id="1029" name="Text Placeholder 12"/>
          <p:cNvSpPr>
            <a:spLocks noGrp="1"/>
          </p:cNvSpPr>
          <p:nvPr>
            <p:ph type="body" idx="1"/>
          </p:nvPr>
        </p:nvSpPr>
        <p:spPr bwMode="auto">
          <a:xfrm>
            <a:off x="914400" y="1447800"/>
            <a:ext cx="7772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latin typeface="Arial" pitchFamily="34" charset="0"/>
              </a:defRPr>
            </a:lvl1pPr>
          </a:lstStyle>
          <a:p>
            <a:pPr>
              <a:defRPr/>
            </a:pPr>
            <a:fld id="{736D03B3-0ABE-42EE-919C-067A3D764E1C}" type="datetime2">
              <a:rPr lang="en-US" smtClean="0"/>
              <a:t>Monday, March 13, 2023</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latin typeface="Arial" pitchFamily="34" charset="0"/>
              </a:defRPr>
            </a:lvl1pPr>
          </a:lstStyle>
          <a:p>
            <a:pPr>
              <a:defRPr/>
            </a:pPr>
            <a:r>
              <a:rPr lang="en-US"/>
              <a:t>Computer architecture and hardware maintenance / Year 1 Day &amp; Evening</a:t>
            </a:r>
          </a:p>
        </p:txBody>
      </p:sp>
      <p:sp>
        <p:nvSpPr>
          <p:cNvPr id="23" name="Slide Number Placeholder 22"/>
          <p:cNvSpPr>
            <a:spLocks noGrp="1"/>
          </p:cNvSpPr>
          <p:nvPr>
            <p:ph type="sldNum" sz="quarter" idx="4"/>
          </p:nvPr>
        </p:nvSpPr>
        <p:spPr>
          <a:xfrm>
            <a:off x="146050"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a:defRPr/>
            </a:pPr>
            <a:fld id="{34D4A6AD-EA79-4E76-94EE-618031FC3B6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62" r:id="rId1"/>
    <p:sldLayoutId id="2147483855" r:id="rId2"/>
    <p:sldLayoutId id="2147483863" r:id="rId3"/>
    <p:sldLayoutId id="2147483856" r:id="rId4"/>
    <p:sldLayoutId id="2147483857" r:id="rId5"/>
    <p:sldLayoutId id="2147483858" r:id="rId6"/>
    <p:sldLayoutId id="2147483859" r:id="rId7"/>
    <p:sldLayoutId id="2147483864" r:id="rId8"/>
    <p:sldLayoutId id="2147483865" r:id="rId9"/>
    <p:sldLayoutId id="2147483860" r:id="rId10"/>
    <p:sldLayoutId id="2147483861" r:id="rId11"/>
  </p:sldLayoutIdLst>
  <p:hf hdr="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A28E6A"/>
        </a:buClr>
        <a:buSzPct val="80000"/>
        <a:buFont typeface="Wingdings 2"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ww.lawinsider.com/clause/purchase-order" TargetMode="External"/><Relationship Id="rId3" Type="http://schemas.openxmlformats.org/officeDocument/2006/relationships/hyperlink" Target="https://www.lawinsider.com/clause/upgrades" TargetMode="External"/><Relationship Id="rId7" Type="http://schemas.openxmlformats.org/officeDocument/2006/relationships/hyperlink" Target="https://www.lawinsider.com/clause/in-the-contract" TargetMode="External"/><Relationship Id="rId2" Type="http://schemas.openxmlformats.org/officeDocument/2006/relationships/hyperlink" Target="https://www.lawinsider.com/clause/repairs" TargetMode="External"/><Relationship Id="rId1" Type="http://schemas.openxmlformats.org/officeDocument/2006/relationships/slideLayout" Target="../slideLayouts/slideLayout2.xml"/><Relationship Id="rId6" Type="http://schemas.openxmlformats.org/officeDocument/2006/relationships/hyperlink" Target="https://www.lawinsider.com/dictionary/continue-to-operate" TargetMode="External"/><Relationship Id="rId5" Type="http://schemas.openxmlformats.org/officeDocument/2006/relationships/hyperlink" Target="https://www.lawinsider.com/clause/required" TargetMode="External"/><Relationship Id="rId4" Type="http://schemas.openxmlformats.org/officeDocument/2006/relationships/hyperlink" Target="https://www.lawinsider.com/clause/installation-of-hardware"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www.knowcomputing.com/computer-motherboard-components-their-functions/"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www.knowcomputing.com/types-computer-main-memory/"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computer.howstuffworks.com/graphics-card.htm" TargetMode="External"/><Relationship Id="rId2" Type="http://schemas.openxmlformats.org/officeDocument/2006/relationships/hyperlink" Target="https://en.wikipedia.org/wiki/Expansion_card"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www.knowcomputing.com/functions-components-and-types-of-network-interface-card/"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knowcomputing.com/types-of-computer-ports-connectors-and-their-symbols/"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DE009A9-4424-929C-6B97-86BD869139E9}"/>
              </a:ext>
            </a:extLst>
          </p:cNvPr>
          <p:cNvSpPr>
            <a:spLocks noGrp="1" noChangeArrowheads="1"/>
          </p:cNvSpPr>
          <p:nvPr>
            <p:ph type="ctrTitle"/>
          </p:nvPr>
        </p:nvSpPr>
        <p:spPr>
          <a:xfrm>
            <a:off x="539750" y="228600"/>
            <a:ext cx="8186738" cy="1046163"/>
          </a:xfrm>
        </p:spPr>
        <p:txBody>
          <a:bodyPr/>
          <a:lstStyle/>
          <a:p>
            <a:pPr algn="ctr" eaLnBrk="1" hangingPunct="1"/>
            <a:r>
              <a:rPr lang="en-US" altLang="zh-CN" sz="3200" b="1" dirty="0">
                <a:solidFill>
                  <a:srgbClr val="0066FF"/>
                </a:solidFill>
                <a:latin typeface="Calibri" panose="020F0502020204030204" pitchFamily="34" charset="0"/>
                <a:ea typeface="宋体" panose="02010600030101010101" pitchFamily="2" charset="-122"/>
                <a:cs typeface="Calibri" panose="020F0502020204030204" pitchFamily="34" charset="0"/>
              </a:rPr>
              <a:t>KIGALI INDEPENDENT UNIVERSITY(ULK)</a:t>
            </a:r>
          </a:p>
        </p:txBody>
      </p:sp>
      <p:sp>
        <p:nvSpPr>
          <p:cNvPr id="6147" name="Rectangle 3">
            <a:extLst>
              <a:ext uri="{FF2B5EF4-FFF2-40B4-BE49-F238E27FC236}">
                <a16:creationId xmlns:a16="http://schemas.microsoft.com/office/drawing/2014/main" id="{B32BEF4B-FC5E-2097-0619-68181369757B}"/>
              </a:ext>
            </a:extLst>
          </p:cNvPr>
          <p:cNvSpPr>
            <a:spLocks noGrp="1" noChangeArrowheads="1"/>
          </p:cNvSpPr>
          <p:nvPr>
            <p:ph type="subTitle" idx="1"/>
          </p:nvPr>
        </p:nvSpPr>
        <p:spPr>
          <a:xfrm>
            <a:off x="868363" y="4543425"/>
            <a:ext cx="7877175" cy="1549400"/>
          </a:xfrm>
        </p:spPr>
        <p:txBody>
          <a:bodyPr/>
          <a:lstStyle/>
          <a:p>
            <a:pPr algn="l" eaLnBrk="1" hangingPunct="1"/>
            <a:r>
              <a:rPr lang="en-US" altLang="zh-CN" sz="2000" b="1" dirty="0">
                <a:solidFill>
                  <a:schemeClr val="tx1"/>
                </a:solidFill>
                <a:ea typeface="宋体" panose="02010600030101010101" pitchFamily="2" charset="-122"/>
              </a:rPr>
              <a:t>Lecturer : </a:t>
            </a:r>
            <a:r>
              <a:rPr lang="en-US" altLang="zh-CN" sz="2000" b="1" dirty="0" err="1">
                <a:solidFill>
                  <a:schemeClr val="tx1"/>
                </a:solidFill>
                <a:ea typeface="宋体" panose="02010600030101010101" pitchFamily="2" charset="-122"/>
              </a:rPr>
              <a:t>Kwizera</a:t>
            </a:r>
            <a:r>
              <a:rPr lang="en-US" altLang="zh-CN" sz="2000" b="1" dirty="0">
                <a:solidFill>
                  <a:schemeClr val="tx1"/>
                </a:solidFill>
                <a:ea typeface="宋体" panose="02010600030101010101" pitchFamily="2" charset="-122"/>
              </a:rPr>
              <a:t> Jean Pierre</a:t>
            </a:r>
          </a:p>
          <a:p>
            <a:pPr algn="l" eaLnBrk="1" hangingPunct="1"/>
            <a:r>
              <a:rPr lang="en-US" altLang="zh-CN" sz="2000" b="1" dirty="0">
                <a:solidFill>
                  <a:schemeClr val="tx1"/>
                </a:solidFill>
                <a:ea typeface="宋体" panose="02010600030101010101" pitchFamily="2" charset="-122"/>
              </a:rPr>
              <a:t>Cell phone : 0785520535</a:t>
            </a:r>
          </a:p>
          <a:p>
            <a:pPr algn="l" eaLnBrk="1" hangingPunct="1"/>
            <a:r>
              <a:rPr lang="en-US" altLang="zh-CN" sz="2000" b="1" dirty="0">
                <a:solidFill>
                  <a:schemeClr val="tx1"/>
                </a:solidFill>
                <a:ea typeface="宋体" panose="02010600030101010101" pitchFamily="2" charset="-122"/>
              </a:rPr>
              <a:t>E-mail : kwijpeter01@gmail.com</a:t>
            </a:r>
          </a:p>
          <a:p>
            <a:pPr algn="l" eaLnBrk="1" hangingPunct="1">
              <a:buFont typeface="Arial" panose="020B0604020202020204" pitchFamily="34" charset="0"/>
              <a:buNone/>
            </a:pPr>
            <a:endParaRPr lang="en-US" altLang="zh-CN" sz="2000" b="1" dirty="0">
              <a:solidFill>
                <a:schemeClr val="tx1"/>
              </a:solidFill>
              <a:ea typeface="宋体" panose="02010600030101010101" pitchFamily="2" charset="-122"/>
            </a:endParaRPr>
          </a:p>
        </p:txBody>
      </p:sp>
      <p:sp>
        <p:nvSpPr>
          <p:cNvPr id="6148" name="日期占位符 4">
            <a:extLst>
              <a:ext uri="{FF2B5EF4-FFF2-40B4-BE49-F238E27FC236}">
                <a16:creationId xmlns:a16="http://schemas.microsoft.com/office/drawing/2014/main" id="{ACD94A63-0EAD-422C-B3E6-83BDBA2665C8}"/>
              </a:ext>
            </a:extLst>
          </p:cNvPr>
          <p:cNvSpPr>
            <a:spLocks noGrp="1"/>
          </p:cNvSpPr>
          <p:nvPr>
            <p:ph type="dt" sz="quarter" idx="11"/>
          </p:nvPr>
        </p:nvSpPr>
        <p:spPr>
          <a:xfrm>
            <a:off x="6245686" y="6189611"/>
            <a:ext cx="2514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0000"/>
              </a:spcBef>
              <a:spcAft>
                <a:spcPct val="20000"/>
              </a:spcAft>
              <a:buClr>
                <a:schemeClr val="accent1"/>
              </a:buClr>
              <a:buSzPct val="110000"/>
              <a:buFont typeface="Arial" panose="020B0604020202020204" pitchFamily="34" charset="0"/>
              <a:buChar char="•"/>
              <a:defRPr sz="2600">
                <a:solidFill>
                  <a:schemeClr val="tx1"/>
                </a:solidFill>
                <a:latin typeface="Arial" panose="020B0604020202020204" pitchFamily="34" charset="0"/>
              </a:defRPr>
            </a:lvl1pPr>
            <a:lvl2pPr marL="742950" indent="-285750">
              <a:lnSpc>
                <a:spcPct val="90000"/>
              </a:lnSpc>
              <a:spcBef>
                <a:spcPct val="20000"/>
              </a:spcBef>
              <a:spcAft>
                <a:spcPct val="20000"/>
              </a:spcAft>
              <a:buClr>
                <a:schemeClr val="accent1"/>
              </a:buClr>
              <a:buChar char="–"/>
              <a:defRPr sz="2200">
                <a:solidFill>
                  <a:schemeClr val="tx1"/>
                </a:solidFill>
                <a:latin typeface="Arial" panose="020B0604020202020204" pitchFamily="34" charset="0"/>
              </a:defRPr>
            </a:lvl2pPr>
            <a:lvl3pPr marL="1143000" indent="-228600">
              <a:lnSpc>
                <a:spcPct val="90000"/>
              </a:lnSpc>
              <a:spcBef>
                <a:spcPct val="20000"/>
              </a:spcBef>
              <a:spcAft>
                <a:spcPct val="20000"/>
              </a:spcAft>
              <a:buClr>
                <a:schemeClr val="accent1"/>
              </a:buClr>
              <a:buChar char="•"/>
              <a:defRPr sz="2000">
                <a:solidFill>
                  <a:schemeClr val="tx1"/>
                </a:solidFill>
                <a:latin typeface="Arial" panose="020B0604020202020204" pitchFamily="34" charset="0"/>
              </a:defRPr>
            </a:lvl3pPr>
            <a:lvl4pPr marL="1600200" indent="-228600">
              <a:lnSpc>
                <a:spcPct val="90000"/>
              </a:lnSpc>
              <a:spcBef>
                <a:spcPct val="20000"/>
              </a:spcBef>
              <a:spcAft>
                <a:spcPct val="20000"/>
              </a:spcAft>
              <a:buClr>
                <a:schemeClr val="accent1"/>
              </a:buClr>
              <a:buSzPct val="70000"/>
              <a:buChar char="–"/>
              <a:defRPr sz="2000">
                <a:solidFill>
                  <a:schemeClr val="tx1"/>
                </a:solidFill>
                <a:latin typeface="Arial" panose="020B0604020202020204" pitchFamily="34" charset="0"/>
              </a:defRPr>
            </a:lvl4pPr>
            <a:lvl5pPr marL="2057400" indent="-22860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9pPr>
          </a:lstStyle>
          <a:p>
            <a:pPr>
              <a:lnSpc>
                <a:spcPct val="100000"/>
              </a:lnSpc>
              <a:spcBef>
                <a:spcPct val="0"/>
              </a:spcBef>
              <a:spcAft>
                <a:spcPct val="0"/>
              </a:spcAft>
              <a:buClrTx/>
              <a:buSzTx/>
              <a:buFontTx/>
              <a:buNone/>
            </a:pPr>
            <a:fld id="{DA810E74-FC7E-46FB-9429-498C4A6149B6}" type="datetime2">
              <a:rPr lang="en-US" altLang="zh-CN" sz="1000" smtClean="0"/>
              <a:t>Monday, March 13, 2023</a:t>
            </a:fld>
            <a:endParaRPr lang="en-US" altLang="zh-CN" sz="1000" dirty="0"/>
          </a:p>
        </p:txBody>
      </p:sp>
      <p:sp>
        <p:nvSpPr>
          <p:cNvPr id="6149" name="灯片编号占位符 3">
            <a:extLst>
              <a:ext uri="{FF2B5EF4-FFF2-40B4-BE49-F238E27FC236}">
                <a16:creationId xmlns:a16="http://schemas.microsoft.com/office/drawing/2014/main" id="{CB31B0B3-1786-5B22-9D52-29C5308FD32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0000"/>
              </a:spcBef>
              <a:spcAft>
                <a:spcPct val="20000"/>
              </a:spcAft>
              <a:buClr>
                <a:schemeClr val="accent1"/>
              </a:buClr>
              <a:buSzPct val="110000"/>
              <a:buFont typeface="Arial" panose="020B0604020202020204" pitchFamily="34" charset="0"/>
              <a:buChar char="•"/>
              <a:defRPr sz="2600">
                <a:solidFill>
                  <a:schemeClr val="tx1"/>
                </a:solidFill>
                <a:latin typeface="Arial" panose="020B0604020202020204" pitchFamily="34" charset="0"/>
              </a:defRPr>
            </a:lvl1pPr>
            <a:lvl2pPr marL="742950" indent="-285750">
              <a:lnSpc>
                <a:spcPct val="90000"/>
              </a:lnSpc>
              <a:spcBef>
                <a:spcPct val="20000"/>
              </a:spcBef>
              <a:spcAft>
                <a:spcPct val="20000"/>
              </a:spcAft>
              <a:buClr>
                <a:schemeClr val="accent1"/>
              </a:buClr>
              <a:buChar char="–"/>
              <a:defRPr sz="2200">
                <a:solidFill>
                  <a:schemeClr val="tx1"/>
                </a:solidFill>
                <a:latin typeface="Arial" panose="020B0604020202020204" pitchFamily="34" charset="0"/>
              </a:defRPr>
            </a:lvl2pPr>
            <a:lvl3pPr marL="1143000" indent="-228600">
              <a:lnSpc>
                <a:spcPct val="90000"/>
              </a:lnSpc>
              <a:spcBef>
                <a:spcPct val="20000"/>
              </a:spcBef>
              <a:spcAft>
                <a:spcPct val="20000"/>
              </a:spcAft>
              <a:buClr>
                <a:schemeClr val="accent1"/>
              </a:buClr>
              <a:buChar char="•"/>
              <a:defRPr sz="2000">
                <a:solidFill>
                  <a:schemeClr val="tx1"/>
                </a:solidFill>
                <a:latin typeface="Arial" panose="020B0604020202020204" pitchFamily="34" charset="0"/>
              </a:defRPr>
            </a:lvl3pPr>
            <a:lvl4pPr marL="1600200" indent="-228600">
              <a:lnSpc>
                <a:spcPct val="90000"/>
              </a:lnSpc>
              <a:spcBef>
                <a:spcPct val="20000"/>
              </a:spcBef>
              <a:spcAft>
                <a:spcPct val="20000"/>
              </a:spcAft>
              <a:buClr>
                <a:schemeClr val="accent1"/>
              </a:buClr>
              <a:buSzPct val="70000"/>
              <a:buChar char="–"/>
              <a:defRPr sz="2000">
                <a:solidFill>
                  <a:schemeClr val="tx1"/>
                </a:solidFill>
                <a:latin typeface="Arial" panose="020B0604020202020204" pitchFamily="34" charset="0"/>
              </a:defRPr>
            </a:lvl4pPr>
            <a:lvl5pPr marL="2057400" indent="-22860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9pPr>
          </a:lstStyle>
          <a:p>
            <a:pPr>
              <a:lnSpc>
                <a:spcPct val="100000"/>
              </a:lnSpc>
              <a:spcBef>
                <a:spcPct val="0"/>
              </a:spcBef>
              <a:spcAft>
                <a:spcPct val="0"/>
              </a:spcAft>
              <a:buClrTx/>
              <a:buSzTx/>
              <a:buFontTx/>
              <a:buNone/>
            </a:pPr>
            <a:fld id="{95D64FA6-78FB-49C0-8D9B-BCD1122BDA17}" type="slidenum">
              <a:rPr lang="en-US" altLang="zh-CN" sz="1000"/>
              <a:pPr>
                <a:lnSpc>
                  <a:spcPct val="100000"/>
                </a:lnSpc>
                <a:spcBef>
                  <a:spcPct val="0"/>
                </a:spcBef>
                <a:spcAft>
                  <a:spcPct val="0"/>
                </a:spcAft>
                <a:buClrTx/>
                <a:buSzTx/>
                <a:buFontTx/>
                <a:buNone/>
              </a:pPr>
              <a:t>1</a:t>
            </a:fld>
            <a:endParaRPr lang="en-US" altLang="zh-CN" sz="1000"/>
          </a:p>
        </p:txBody>
      </p:sp>
      <p:sp>
        <p:nvSpPr>
          <p:cNvPr id="2" name="Horizontal Scroll 3">
            <a:extLst>
              <a:ext uri="{FF2B5EF4-FFF2-40B4-BE49-F238E27FC236}">
                <a16:creationId xmlns:a16="http://schemas.microsoft.com/office/drawing/2014/main" id="{9E02FF2B-D0A5-01B3-8E49-E68FCC5B297D}"/>
              </a:ext>
            </a:extLst>
          </p:cNvPr>
          <p:cNvSpPr/>
          <p:nvPr/>
        </p:nvSpPr>
        <p:spPr>
          <a:xfrm>
            <a:off x="603250" y="1828800"/>
            <a:ext cx="7877174" cy="2514600"/>
          </a:xfrm>
          <a:prstGeom prst="horizontalScroll">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2800" b="1" dirty="0">
                <a:solidFill>
                  <a:srgbClr val="0033CC"/>
                </a:solidFill>
              </a:rPr>
              <a:t>Module</a:t>
            </a:r>
            <a:r>
              <a:rPr lang="en-GB" sz="3200" b="1" dirty="0">
                <a:solidFill>
                  <a:srgbClr val="000099"/>
                </a:solidFill>
              </a:rPr>
              <a:t>: </a:t>
            </a:r>
            <a:r>
              <a:rPr lang="en-US" sz="3200" b="1" dirty="0">
                <a:solidFill>
                  <a:srgbClr val="000099"/>
                </a:solidFill>
              </a:rPr>
              <a:t>Computer architecture and hardware maintenance</a:t>
            </a:r>
          </a:p>
          <a:p>
            <a:pPr algn="ctr">
              <a:defRPr/>
            </a:pPr>
            <a:endParaRPr lang="en-GB" sz="2800" b="1" dirty="0">
              <a:solidFill>
                <a:srgbClr val="0033CC"/>
              </a:solidFill>
            </a:endParaRPr>
          </a:p>
          <a:p>
            <a:pPr algn="ctr">
              <a:defRPr/>
            </a:pPr>
            <a:r>
              <a:rPr lang="en-GB" sz="2800" b="1" dirty="0">
                <a:solidFill>
                  <a:srgbClr val="0033CC"/>
                </a:solidFill>
              </a:rPr>
              <a:t>Module code: CSM107</a:t>
            </a:r>
            <a:endParaRPr lang="en-US" sz="2800" dirty="0">
              <a:solidFill>
                <a:srgbClr val="0033CC"/>
              </a:solidFill>
            </a:endParaRPr>
          </a:p>
        </p:txBody>
      </p:sp>
      <p:sp>
        <p:nvSpPr>
          <p:cNvPr id="3" name="Footer Placeholder 2">
            <a:extLst>
              <a:ext uri="{FF2B5EF4-FFF2-40B4-BE49-F238E27FC236}">
                <a16:creationId xmlns:a16="http://schemas.microsoft.com/office/drawing/2014/main" id="{04F05942-2AD9-FF78-8D8D-1CF922A54087}"/>
              </a:ext>
            </a:extLst>
          </p:cNvPr>
          <p:cNvSpPr>
            <a:spLocks noGrp="1"/>
          </p:cNvSpPr>
          <p:nvPr>
            <p:ph type="ftr" sz="quarter" idx="11"/>
          </p:nvPr>
        </p:nvSpPr>
        <p:spPr>
          <a:xfrm>
            <a:off x="564330" y="6109315"/>
            <a:ext cx="5074469" cy="457200"/>
          </a:xfrm>
        </p:spPr>
        <p:txBody>
          <a:bodyPr/>
          <a:lstStyle/>
          <a:p>
            <a:pPr>
              <a:defRPr/>
            </a:pPr>
            <a:r>
              <a:rPr lang="en-US" dirty="0"/>
              <a:t>Computer architecture and hardware maintenance </a:t>
            </a:r>
          </a:p>
          <a:p>
            <a:pPr>
              <a:defRPr/>
            </a:pPr>
            <a:endParaRPr lang="en-US" dirty="0"/>
          </a:p>
          <a:p>
            <a:pPr>
              <a:defRPr/>
            </a:pPr>
            <a:r>
              <a:rPr lang="en-US" dirty="0"/>
              <a:t>Year 1  Evening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90500"/>
            <a:ext cx="8851900" cy="6477000"/>
          </a:xfrm>
        </p:spPr>
        <p:txBody>
          <a:bodyPr/>
          <a:lstStyle/>
          <a:p>
            <a:pPr algn="just" eaLnBrk="1" hangingPunct="1"/>
            <a:r>
              <a:rPr lang="en-US" sz="2000" b="1" i="0" dirty="0">
                <a:effectLst/>
                <a:latin typeface="Bookman Old Style" panose="02050604050505020204" pitchFamily="18" charset="0"/>
              </a:rPr>
              <a:t>Summary. </a:t>
            </a:r>
          </a:p>
          <a:p>
            <a:pPr algn="just" eaLnBrk="1" hangingPunct="1">
              <a:lnSpc>
                <a:spcPct val="150000"/>
              </a:lnSpc>
            </a:pPr>
            <a:r>
              <a:rPr lang="en-US" sz="2000" b="1" i="0" dirty="0">
                <a:solidFill>
                  <a:srgbClr val="002060"/>
                </a:solidFill>
                <a:effectLst/>
                <a:latin typeface="Bookman Old Style" panose="02050604050505020204" pitchFamily="18" charset="0"/>
              </a:rPr>
              <a:t>The functions of a computer typically include the following tasks:</a:t>
            </a:r>
          </a:p>
          <a:p>
            <a:pPr marL="0" indent="0" algn="just" eaLnBrk="1" hangingPunct="1">
              <a:lnSpc>
                <a:spcPct val="150000"/>
              </a:lnSpc>
              <a:buNone/>
            </a:pPr>
            <a:endParaRPr lang="en-US" sz="2000" b="1" i="0" dirty="0">
              <a:solidFill>
                <a:srgbClr val="002060"/>
              </a:solidFill>
              <a:effectLst/>
              <a:latin typeface="Bookman Old Style" panose="02050604050505020204" pitchFamily="18" charset="0"/>
            </a:endParaRPr>
          </a:p>
          <a:p>
            <a:pPr marL="457200" indent="-457200" algn="just" eaLnBrk="1" hangingPunct="1">
              <a:buFont typeface="+mj-lt"/>
              <a:buAutoNum type="alphaLcPeriod"/>
            </a:pPr>
            <a:r>
              <a:rPr lang="en-US" sz="2000" b="1" i="0" dirty="0">
                <a:solidFill>
                  <a:srgbClr val="7030A0"/>
                </a:solidFill>
                <a:effectLst/>
                <a:latin typeface="Bookman Old Style" panose="02050604050505020204" pitchFamily="18" charset="0"/>
              </a:rPr>
              <a:t>taking data</a:t>
            </a:r>
          </a:p>
          <a:p>
            <a:pPr marL="457200" indent="-457200" algn="just" eaLnBrk="1" hangingPunct="1">
              <a:buFont typeface="+mj-lt"/>
              <a:buAutoNum type="alphaLcPeriod"/>
            </a:pPr>
            <a:r>
              <a:rPr lang="en-US" sz="2000" b="1" i="0" dirty="0">
                <a:solidFill>
                  <a:srgbClr val="7030A0"/>
                </a:solidFill>
                <a:effectLst/>
                <a:latin typeface="Bookman Old Style" panose="02050604050505020204" pitchFamily="18" charset="0"/>
              </a:rPr>
              <a:t>processing it, </a:t>
            </a:r>
          </a:p>
          <a:p>
            <a:pPr marL="457200" indent="-457200" algn="just" eaLnBrk="1" hangingPunct="1">
              <a:buFont typeface="+mj-lt"/>
              <a:buAutoNum type="alphaLcPeriod"/>
            </a:pPr>
            <a:r>
              <a:rPr lang="en-US" sz="2000" b="1" i="0" dirty="0">
                <a:solidFill>
                  <a:srgbClr val="7030A0"/>
                </a:solidFill>
                <a:effectLst/>
                <a:latin typeface="Bookman Old Style" panose="02050604050505020204" pitchFamily="18" charset="0"/>
              </a:rPr>
              <a:t>returning results, and </a:t>
            </a:r>
          </a:p>
          <a:p>
            <a:pPr marL="457200" indent="-457200" algn="just" eaLnBrk="1" hangingPunct="1">
              <a:buFont typeface="+mj-lt"/>
              <a:buAutoNum type="alphaLcPeriod"/>
            </a:pPr>
            <a:r>
              <a:rPr lang="en-US" sz="2000" b="1" i="0" dirty="0">
                <a:solidFill>
                  <a:srgbClr val="7030A0"/>
                </a:solidFill>
                <a:effectLst/>
                <a:latin typeface="Bookman Old Style" panose="02050604050505020204" pitchFamily="18" charset="0"/>
              </a:rPr>
              <a:t>storing it. </a:t>
            </a:r>
          </a:p>
          <a:p>
            <a:pPr algn="just" eaLnBrk="1" hangingPunct="1">
              <a:lnSpc>
                <a:spcPct val="150000"/>
              </a:lnSpc>
            </a:pPr>
            <a:r>
              <a:rPr lang="en-US" sz="2000" b="0" i="0" dirty="0">
                <a:effectLst/>
                <a:latin typeface="Bookman Old Style" panose="02050604050505020204" pitchFamily="18" charset="0"/>
              </a:rPr>
              <a:t>To help computer systems perform these functions, computer devices can be classified as:</a:t>
            </a:r>
          </a:p>
          <a:p>
            <a:pPr marL="457200" indent="-457200" algn="just" eaLnBrk="1" hangingPunct="1">
              <a:buFont typeface="+mj-lt"/>
              <a:buAutoNum type="alphaLcPeriod"/>
            </a:pPr>
            <a:r>
              <a:rPr lang="en-US" sz="2000" b="1" i="0" dirty="0">
                <a:solidFill>
                  <a:srgbClr val="00B050"/>
                </a:solidFill>
                <a:effectLst/>
                <a:latin typeface="Bookman Old Style" panose="02050604050505020204" pitchFamily="18" charset="0"/>
              </a:rPr>
              <a:t>input devices, </a:t>
            </a:r>
          </a:p>
          <a:p>
            <a:pPr marL="457200" indent="-457200" algn="just" eaLnBrk="1" hangingPunct="1">
              <a:buFont typeface="+mj-lt"/>
              <a:buAutoNum type="alphaLcPeriod"/>
            </a:pPr>
            <a:r>
              <a:rPr lang="en-US" sz="2000" b="1" i="0" dirty="0">
                <a:solidFill>
                  <a:srgbClr val="00B050"/>
                </a:solidFill>
                <a:effectLst/>
                <a:latin typeface="Bookman Old Style" panose="02050604050505020204" pitchFamily="18" charset="0"/>
              </a:rPr>
              <a:t>processing devices, </a:t>
            </a:r>
          </a:p>
          <a:p>
            <a:pPr marL="457200" indent="-457200" algn="just" eaLnBrk="1" hangingPunct="1">
              <a:buFont typeface="+mj-lt"/>
              <a:buAutoNum type="alphaLcPeriod"/>
            </a:pPr>
            <a:r>
              <a:rPr lang="en-US" sz="2000" b="1" i="0" dirty="0">
                <a:solidFill>
                  <a:srgbClr val="00B050"/>
                </a:solidFill>
                <a:effectLst/>
                <a:latin typeface="Bookman Old Style" panose="02050604050505020204" pitchFamily="18" charset="0"/>
              </a:rPr>
              <a:t>output devices, and </a:t>
            </a:r>
          </a:p>
          <a:p>
            <a:pPr marL="457200" indent="-457200" algn="just" eaLnBrk="1" hangingPunct="1">
              <a:buFont typeface="+mj-lt"/>
              <a:buAutoNum type="alphaLcPeriod"/>
            </a:pPr>
            <a:r>
              <a:rPr lang="en-US" sz="2000" b="1" i="0" dirty="0">
                <a:solidFill>
                  <a:srgbClr val="00B050"/>
                </a:solidFill>
                <a:effectLst/>
                <a:latin typeface="Bookman Old Style" panose="02050604050505020204" pitchFamily="18" charset="0"/>
              </a:rPr>
              <a:t>storage devices, respectively.</a:t>
            </a:r>
            <a:endParaRPr lang="en-US" sz="2000" b="1" dirty="0">
              <a:solidFill>
                <a:srgbClr val="00B050"/>
              </a:solidFill>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397022DE-321E-4A6A-98B2-20D8CE7A4CCC}" type="datetime2">
              <a:rPr lang="en-US" smtClean="0"/>
              <a:t>Monday, March 13, 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10</a:t>
            </a:fld>
            <a:endParaRPr lang="en-US"/>
          </a:p>
        </p:txBody>
      </p:sp>
      <p:sp>
        <p:nvSpPr>
          <p:cNvPr id="5" name="Footer Placeholder 4"/>
          <p:cNvSpPr>
            <a:spLocks noGrp="1"/>
          </p:cNvSpPr>
          <p:nvPr>
            <p:ph type="ftr" sz="quarter" idx="11"/>
          </p:nvPr>
        </p:nvSpPr>
        <p:spPr/>
        <p:txBody>
          <a:bodyPr/>
          <a:lstStyle/>
          <a:p>
            <a:pPr>
              <a:defRPr/>
            </a:pPr>
            <a:r>
              <a:rPr lang="en-US"/>
              <a:t>Computer architecture and hardware maintenance / Year 1 Day &amp; Evening</a:t>
            </a:r>
          </a:p>
        </p:txBody>
      </p:sp>
    </p:spTree>
    <p:extLst>
      <p:ext uri="{BB962C8B-B14F-4D97-AF65-F5344CB8AC3E}">
        <p14:creationId xmlns:p14="http://schemas.microsoft.com/office/powerpoint/2010/main" val="194767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Content Placeholder 2">
            <a:extLst>
              <a:ext uri="{FF2B5EF4-FFF2-40B4-BE49-F238E27FC236}">
                <a16:creationId xmlns:a16="http://schemas.microsoft.com/office/drawing/2014/main" id="{E611CF9F-7572-E7B1-AFB4-1537507D3011}"/>
              </a:ext>
            </a:extLst>
          </p:cNvPr>
          <p:cNvSpPr>
            <a:spLocks noGrp="1" noChangeArrowheads="1"/>
          </p:cNvSpPr>
          <p:nvPr>
            <p:ph idx="1"/>
          </p:nvPr>
        </p:nvSpPr>
        <p:spPr>
          <a:xfrm>
            <a:off x="627063" y="533400"/>
            <a:ext cx="8193087" cy="5775325"/>
          </a:xfrm>
        </p:spPr>
        <p:txBody>
          <a:bodyPr/>
          <a:lstStyle/>
          <a:p>
            <a:pPr marL="0" indent="0">
              <a:buNone/>
            </a:pPr>
            <a:r>
              <a:rPr lang="en-US" altLang="LID8192" sz="3200" dirty="0">
                <a:solidFill>
                  <a:srgbClr val="C00000"/>
                </a:solidFill>
              </a:rPr>
              <a:t>Anatomy of Computers</a:t>
            </a:r>
          </a:p>
          <a:p>
            <a:pPr marL="0" indent="0">
              <a:buNone/>
            </a:pPr>
            <a:endParaRPr lang="en-US" altLang="LID8192" sz="3200" i="1" dirty="0">
              <a:solidFill>
                <a:srgbClr val="C00000"/>
              </a:solidFill>
            </a:endParaRPr>
          </a:p>
          <a:p>
            <a:pPr marL="0" indent="0">
              <a:buNone/>
            </a:pPr>
            <a:r>
              <a:rPr lang="en-US" altLang="LID8192" sz="3200" dirty="0"/>
              <a:t>The computer system consists of three main units:</a:t>
            </a:r>
          </a:p>
          <a:p>
            <a:pPr marL="0" indent="0">
              <a:buNone/>
            </a:pPr>
            <a:endParaRPr lang="en-US" altLang="LID8192" sz="3200" dirty="0"/>
          </a:p>
          <a:p>
            <a:pPr marL="0" indent="0">
              <a:buNone/>
            </a:pPr>
            <a:r>
              <a:rPr lang="en-US" altLang="LID8192" sz="3200" dirty="0"/>
              <a:t>1. Input device </a:t>
            </a:r>
          </a:p>
          <a:p>
            <a:pPr marL="0" indent="0">
              <a:buNone/>
            </a:pPr>
            <a:r>
              <a:rPr lang="en-US" altLang="LID8192" sz="3200" dirty="0"/>
              <a:t>2. Central Processing Unit (CPU) </a:t>
            </a:r>
          </a:p>
          <a:p>
            <a:pPr marL="0" indent="0">
              <a:buNone/>
            </a:pPr>
            <a:r>
              <a:rPr lang="en-US" altLang="LID8192" sz="3200" dirty="0"/>
              <a:t>3. Output device</a:t>
            </a:r>
          </a:p>
          <a:p>
            <a:endParaRPr lang="en-US" altLang="LID8192" sz="3200" dirty="0"/>
          </a:p>
        </p:txBody>
      </p:sp>
      <p:sp>
        <p:nvSpPr>
          <p:cNvPr id="235524" name="Date Placeholder 3">
            <a:extLst>
              <a:ext uri="{FF2B5EF4-FFF2-40B4-BE49-F238E27FC236}">
                <a16:creationId xmlns:a16="http://schemas.microsoft.com/office/drawing/2014/main" id="{CF346320-CD14-9587-35F4-2A9B47BE3BD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0000"/>
              </a:spcBef>
              <a:spcAft>
                <a:spcPct val="20000"/>
              </a:spcAft>
              <a:buClr>
                <a:schemeClr val="accent1"/>
              </a:buClr>
              <a:buSzPct val="110000"/>
              <a:buFont typeface="Arial" panose="020B0604020202020204" pitchFamily="34" charset="0"/>
              <a:buChar char="•"/>
              <a:defRPr sz="2600">
                <a:solidFill>
                  <a:schemeClr val="tx1"/>
                </a:solidFill>
                <a:latin typeface="Arial" panose="020B0604020202020204" pitchFamily="34" charset="0"/>
              </a:defRPr>
            </a:lvl1pPr>
            <a:lvl2pPr marL="742950" indent="-285750">
              <a:lnSpc>
                <a:spcPct val="90000"/>
              </a:lnSpc>
              <a:spcBef>
                <a:spcPct val="20000"/>
              </a:spcBef>
              <a:spcAft>
                <a:spcPct val="20000"/>
              </a:spcAft>
              <a:buClr>
                <a:schemeClr val="accent1"/>
              </a:buClr>
              <a:buChar char="–"/>
              <a:defRPr sz="2200">
                <a:solidFill>
                  <a:schemeClr val="tx1"/>
                </a:solidFill>
                <a:latin typeface="Arial" panose="020B0604020202020204" pitchFamily="34" charset="0"/>
              </a:defRPr>
            </a:lvl2pPr>
            <a:lvl3pPr marL="1143000" indent="-228600">
              <a:lnSpc>
                <a:spcPct val="90000"/>
              </a:lnSpc>
              <a:spcBef>
                <a:spcPct val="20000"/>
              </a:spcBef>
              <a:spcAft>
                <a:spcPct val="20000"/>
              </a:spcAft>
              <a:buClr>
                <a:schemeClr val="accent1"/>
              </a:buClr>
              <a:buChar char="•"/>
              <a:defRPr sz="2000">
                <a:solidFill>
                  <a:schemeClr val="tx1"/>
                </a:solidFill>
                <a:latin typeface="Arial" panose="020B0604020202020204" pitchFamily="34" charset="0"/>
              </a:defRPr>
            </a:lvl3pPr>
            <a:lvl4pPr marL="1600200" indent="-228600">
              <a:lnSpc>
                <a:spcPct val="90000"/>
              </a:lnSpc>
              <a:spcBef>
                <a:spcPct val="20000"/>
              </a:spcBef>
              <a:spcAft>
                <a:spcPct val="20000"/>
              </a:spcAft>
              <a:buClr>
                <a:schemeClr val="accent1"/>
              </a:buClr>
              <a:buSzPct val="70000"/>
              <a:buChar char="–"/>
              <a:defRPr sz="2000">
                <a:solidFill>
                  <a:schemeClr val="tx1"/>
                </a:solidFill>
                <a:latin typeface="Arial" panose="020B0604020202020204" pitchFamily="34" charset="0"/>
              </a:defRPr>
            </a:lvl4pPr>
            <a:lvl5pPr marL="2057400" indent="-22860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9pPr>
          </a:lstStyle>
          <a:p>
            <a:pPr>
              <a:lnSpc>
                <a:spcPct val="100000"/>
              </a:lnSpc>
              <a:spcBef>
                <a:spcPct val="0"/>
              </a:spcBef>
              <a:spcAft>
                <a:spcPct val="0"/>
              </a:spcAft>
              <a:buClrTx/>
              <a:buSzTx/>
              <a:buFontTx/>
              <a:buNone/>
            </a:pPr>
            <a:fld id="{056F7097-8283-4704-B331-6EBBA37FF771}" type="datetime1">
              <a:rPr lang="zh-CN" altLang="en-US" sz="1000" smtClean="0">
                <a:ea typeface="SimSun" panose="02010600030101010101" pitchFamily="2" charset="-122"/>
              </a:rPr>
              <a:pPr>
                <a:lnSpc>
                  <a:spcPct val="100000"/>
                </a:lnSpc>
                <a:spcBef>
                  <a:spcPct val="0"/>
                </a:spcBef>
                <a:spcAft>
                  <a:spcPct val="0"/>
                </a:spcAft>
                <a:buClrTx/>
                <a:buSzTx/>
                <a:buFontTx/>
                <a:buNone/>
              </a:pPr>
              <a:t>2023/3/13</a:t>
            </a:fld>
            <a:endParaRPr lang="en-US" altLang="zh-CN" sz="1000">
              <a:ea typeface="SimSun" panose="02010600030101010101" pitchFamily="2" charset="-122"/>
            </a:endParaRPr>
          </a:p>
        </p:txBody>
      </p:sp>
      <p:sp>
        <p:nvSpPr>
          <p:cNvPr id="235525" name="Slide Number Placeholder 4">
            <a:extLst>
              <a:ext uri="{FF2B5EF4-FFF2-40B4-BE49-F238E27FC236}">
                <a16:creationId xmlns:a16="http://schemas.microsoft.com/office/drawing/2014/main" id="{F1AAF989-57E7-035D-4D1F-7763C4A2AC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0000"/>
              </a:spcBef>
              <a:spcAft>
                <a:spcPct val="20000"/>
              </a:spcAft>
              <a:buClr>
                <a:schemeClr val="accent1"/>
              </a:buClr>
              <a:buSzPct val="110000"/>
              <a:buFont typeface="Arial" panose="020B0604020202020204" pitchFamily="34" charset="0"/>
              <a:buChar char="•"/>
              <a:defRPr sz="2600">
                <a:solidFill>
                  <a:schemeClr val="tx1"/>
                </a:solidFill>
                <a:latin typeface="Arial" panose="020B0604020202020204" pitchFamily="34" charset="0"/>
              </a:defRPr>
            </a:lvl1pPr>
            <a:lvl2pPr marL="742950" indent="-285750">
              <a:lnSpc>
                <a:spcPct val="90000"/>
              </a:lnSpc>
              <a:spcBef>
                <a:spcPct val="20000"/>
              </a:spcBef>
              <a:spcAft>
                <a:spcPct val="20000"/>
              </a:spcAft>
              <a:buClr>
                <a:schemeClr val="accent1"/>
              </a:buClr>
              <a:buChar char="–"/>
              <a:defRPr sz="2200">
                <a:solidFill>
                  <a:schemeClr val="tx1"/>
                </a:solidFill>
                <a:latin typeface="Arial" panose="020B0604020202020204" pitchFamily="34" charset="0"/>
              </a:defRPr>
            </a:lvl2pPr>
            <a:lvl3pPr marL="1143000" indent="-228600">
              <a:lnSpc>
                <a:spcPct val="90000"/>
              </a:lnSpc>
              <a:spcBef>
                <a:spcPct val="20000"/>
              </a:spcBef>
              <a:spcAft>
                <a:spcPct val="20000"/>
              </a:spcAft>
              <a:buClr>
                <a:schemeClr val="accent1"/>
              </a:buClr>
              <a:buChar char="•"/>
              <a:defRPr sz="2000">
                <a:solidFill>
                  <a:schemeClr val="tx1"/>
                </a:solidFill>
                <a:latin typeface="Arial" panose="020B0604020202020204" pitchFamily="34" charset="0"/>
              </a:defRPr>
            </a:lvl3pPr>
            <a:lvl4pPr marL="1600200" indent="-228600">
              <a:lnSpc>
                <a:spcPct val="90000"/>
              </a:lnSpc>
              <a:spcBef>
                <a:spcPct val="20000"/>
              </a:spcBef>
              <a:spcAft>
                <a:spcPct val="20000"/>
              </a:spcAft>
              <a:buClr>
                <a:schemeClr val="accent1"/>
              </a:buClr>
              <a:buSzPct val="70000"/>
              <a:buChar char="–"/>
              <a:defRPr sz="2000">
                <a:solidFill>
                  <a:schemeClr val="tx1"/>
                </a:solidFill>
                <a:latin typeface="Arial" panose="020B0604020202020204" pitchFamily="34" charset="0"/>
              </a:defRPr>
            </a:lvl4pPr>
            <a:lvl5pPr marL="2057400" indent="-22860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9pPr>
          </a:lstStyle>
          <a:p>
            <a:pPr>
              <a:lnSpc>
                <a:spcPct val="100000"/>
              </a:lnSpc>
              <a:spcBef>
                <a:spcPct val="0"/>
              </a:spcBef>
              <a:spcAft>
                <a:spcPct val="0"/>
              </a:spcAft>
              <a:buClrTx/>
              <a:buSzTx/>
              <a:buFontTx/>
              <a:buNone/>
            </a:pPr>
            <a:fld id="{FC7A2C9C-BF2E-4F12-B63B-77E213C6DBC9}" type="slidenum">
              <a:rPr lang="en-US" altLang="zh-CN" sz="1000">
                <a:ea typeface="SimSun" panose="02010600030101010101" pitchFamily="2" charset="-122"/>
              </a:rPr>
              <a:pPr>
                <a:lnSpc>
                  <a:spcPct val="100000"/>
                </a:lnSpc>
                <a:spcBef>
                  <a:spcPct val="0"/>
                </a:spcBef>
                <a:spcAft>
                  <a:spcPct val="0"/>
                </a:spcAft>
                <a:buClrTx/>
                <a:buSzTx/>
                <a:buFontTx/>
                <a:buNone/>
              </a:pPr>
              <a:t>11</a:t>
            </a:fld>
            <a:endParaRPr lang="en-US" altLang="zh-CN" sz="1000">
              <a:ea typeface="SimSun"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1" name="Content Placeholder 2">
            <a:extLst>
              <a:ext uri="{FF2B5EF4-FFF2-40B4-BE49-F238E27FC236}">
                <a16:creationId xmlns:a16="http://schemas.microsoft.com/office/drawing/2014/main" id="{49BE5847-C1F6-57B8-1560-58AA73E8DA27}"/>
              </a:ext>
            </a:extLst>
          </p:cNvPr>
          <p:cNvSpPr>
            <a:spLocks noGrp="1" noChangeArrowheads="1"/>
          </p:cNvSpPr>
          <p:nvPr>
            <p:ph idx="1"/>
          </p:nvPr>
        </p:nvSpPr>
        <p:spPr>
          <a:xfrm>
            <a:off x="627063" y="404812"/>
            <a:ext cx="8193087" cy="5903913"/>
          </a:xfrm>
        </p:spPr>
        <p:txBody>
          <a:bodyPr/>
          <a:lstStyle/>
          <a:p>
            <a:pPr marL="0" indent="0">
              <a:buNone/>
            </a:pPr>
            <a:r>
              <a:rPr lang="en-US" altLang="LID8192" sz="3200" dirty="0">
                <a:solidFill>
                  <a:srgbClr val="C00000"/>
                </a:solidFill>
              </a:rPr>
              <a:t>Anatomy of Computers: </a:t>
            </a:r>
            <a:r>
              <a:rPr lang="en-US" altLang="LID8192" sz="3200" dirty="0"/>
              <a:t>the building block of a computer</a:t>
            </a:r>
          </a:p>
          <a:p>
            <a:endParaRPr lang="en-US" altLang="LID8192" sz="3200" i="1" dirty="0">
              <a:solidFill>
                <a:srgbClr val="C00000"/>
              </a:solidFill>
            </a:endParaRPr>
          </a:p>
          <a:p>
            <a:r>
              <a:rPr lang="en-US" altLang="LID8192" sz="3200" dirty="0"/>
              <a:t>Block diagram of a Computer:</a:t>
            </a:r>
          </a:p>
          <a:p>
            <a:endParaRPr lang="en-US" altLang="LID8192" sz="3200" dirty="0"/>
          </a:p>
        </p:txBody>
      </p:sp>
      <p:sp>
        <p:nvSpPr>
          <p:cNvPr id="237572" name="Date Placeholder 3">
            <a:extLst>
              <a:ext uri="{FF2B5EF4-FFF2-40B4-BE49-F238E27FC236}">
                <a16:creationId xmlns:a16="http://schemas.microsoft.com/office/drawing/2014/main" id="{59A5CB7C-E8FD-F811-6BF1-3FABCFEC3CD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0000"/>
              </a:spcBef>
              <a:spcAft>
                <a:spcPct val="20000"/>
              </a:spcAft>
              <a:buClr>
                <a:schemeClr val="accent1"/>
              </a:buClr>
              <a:buSzPct val="110000"/>
              <a:buFont typeface="Arial" panose="020B0604020202020204" pitchFamily="34" charset="0"/>
              <a:buChar char="•"/>
              <a:defRPr sz="2600">
                <a:solidFill>
                  <a:schemeClr val="tx1"/>
                </a:solidFill>
                <a:latin typeface="Arial" panose="020B0604020202020204" pitchFamily="34" charset="0"/>
              </a:defRPr>
            </a:lvl1pPr>
            <a:lvl2pPr marL="742950" indent="-285750">
              <a:lnSpc>
                <a:spcPct val="90000"/>
              </a:lnSpc>
              <a:spcBef>
                <a:spcPct val="20000"/>
              </a:spcBef>
              <a:spcAft>
                <a:spcPct val="20000"/>
              </a:spcAft>
              <a:buClr>
                <a:schemeClr val="accent1"/>
              </a:buClr>
              <a:buChar char="–"/>
              <a:defRPr sz="2200">
                <a:solidFill>
                  <a:schemeClr val="tx1"/>
                </a:solidFill>
                <a:latin typeface="Arial" panose="020B0604020202020204" pitchFamily="34" charset="0"/>
              </a:defRPr>
            </a:lvl2pPr>
            <a:lvl3pPr marL="1143000" indent="-228600">
              <a:lnSpc>
                <a:spcPct val="90000"/>
              </a:lnSpc>
              <a:spcBef>
                <a:spcPct val="20000"/>
              </a:spcBef>
              <a:spcAft>
                <a:spcPct val="20000"/>
              </a:spcAft>
              <a:buClr>
                <a:schemeClr val="accent1"/>
              </a:buClr>
              <a:buChar char="•"/>
              <a:defRPr sz="2000">
                <a:solidFill>
                  <a:schemeClr val="tx1"/>
                </a:solidFill>
                <a:latin typeface="Arial" panose="020B0604020202020204" pitchFamily="34" charset="0"/>
              </a:defRPr>
            </a:lvl3pPr>
            <a:lvl4pPr marL="1600200" indent="-228600">
              <a:lnSpc>
                <a:spcPct val="90000"/>
              </a:lnSpc>
              <a:spcBef>
                <a:spcPct val="20000"/>
              </a:spcBef>
              <a:spcAft>
                <a:spcPct val="20000"/>
              </a:spcAft>
              <a:buClr>
                <a:schemeClr val="accent1"/>
              </a:buClr>
              <a:buSzPct val="70000"/>
              <a:buChar char="–"/>
              <a:defRPr sz="2000">
                <a:solidFill>
                  <a:schemeClr val="tx1"/>
                </a:solidFill>
                <a:latin typeface="Arial" panose="020B0604020202020204" pitchFamily="34" charset="0"/>
              </a:defRPr>
            </a:lvl4pPr>
            <a:lvl5pPr marL="2057400" indent="-22860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9pPr>
          </a:lstStyle>
          <a:p>
            <a:pPr>
              <a:lnSpc>
                <a:spcPct val="100000"/>
              </a:lnSpc>
              <a:spcBef>
                <a:spcPct val="0"/>
              </a:spcBef>
              <a:spcAft>
                <a:spcPct val="0"/>
              </a:spcAft>
              <a:buClrTx/>
              <a:buSzTx/>
              <a:buFontTx/>
              <a:buNone/>
            </a:pPr>
            <a:fld id="{E39AFA54-DF67-4B35-A835-6EBC0E72F628}" type="datetime1">
              <a:rPr lang="zh-CN" altLang="en-US" sz="1000" smtClean="0">
                <a:ea typeface="SimSun" panose="02010600030101010101" pitchFamily="2" charset="-122"/>
              </a:rPr>
              <a:pPr>
                <a:lnSpc>
                  <a:spcPct val="100000"/>
                </a:lnSpc>
                <a:spcBef>
                  <a:spcPct val="0"/>
                </a:spcBef>
                <a:spcAft>
                  <a:spcPct val="0"/>
                </a:spcAft>
                <a:buClrTx/>
                <a:buSzTx/>
                <a:buFontTx/>
                <a:buNone/>
              </a:pPr>
              <a:t>2023/3/13</a:t>
            </a:fld>
            <a:endParaRPr lang="en-US" altLang="zh-CN" sz="1000">
              <a:ea typeface="SimSun" panose="02010600030101010101" pitchFamily="2" charset="-122"/>
            </a:endParaRPr>
          </a:p>
        </p:txBody>
      </p:sp>
      <p:sp>
        <p:nvSpPr>
          <p:cNvPr id="237573" name="Slide Number Placeholder 4">
            <a:extLst>
              <a:ext uri="{FF2B5EF4-FFF2-40B4-BE49-F238E27FC236}">
                <a16:creationId xmlns:a16="http://schemas.microsoft.com/office/drawing/2014/main" id="{3F063350-5AFA-72D2-D44B-95D00765544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0000"/>
              </a:spcBef>
              <a:spcAft>
                <a:spcPct val="20000"/>
              </a:spcAft>
              <a:buClr>
                <a:schemeClr val="accent1"/>
              </a:buClr>
              <a:buSzPct val="110000"/>
              <a:buFont typeface="Arial" panose="020B0604020202020204" pitchFamily="34" charset="0"/>
              <a:buChar char="•"/>
              <a:defRPr sz="2600">
                <a:solidFill>
                  <a:schemeClr val="tx1"/>
                </a:solidFill>
                <a:latin typeface="Arial" panose="020B0604020202020204" pitchFamily="34" charset="0"/>
              </a:defRPr>
            </a:lvl1pPr>
            <a:lvl2pPr marL="742950" indent="-285750">
              <a:lnSpc>
                <a:spcPct val="90000"/>
              </a:lnSpc>
              <a:spcBef>
                <a:spcPct val="20000"/>
              </a:spcBef>
              <a:spcAft>
                <a:spcPct val="20000"/>
              </a:spcAft>
              <a:buClr>
                <a:schemeClr val="accent1"/>
              </a:buClr>
              <a:buChar char="–"/>
              <a:defRPr sz="2200">
                <a:solidFill>
                  <a:schemeClr val="tx1"/>
                </a:solidFill>
                <a:latin typeface="Arial" panose="020B0604020202020204" pitchFamily="34" charset="0"/>
              </a:defRPr>
            </a:lvl2pPr>
            <a:lvl3pPr marL="1143000" indent="-228600">
              <a:lnSpc>
                <a:spcPct val="90000"/>
              </a:lnSpc>
              <a:spcBef>
                <a:spcPct val="20000"/>
              </a:spcBef>
              <a:spcAft>
                <a:spcPct val="20000"/>
              </a:spcAft>
              <a:buClr>
                <a:schemeClr val="accent1"/>
              </a:buClr>
              <a:buChar char="•"/>
              <a:defRPr sz="2000">
                <a:solidFill>
                  <a:schemeClr val="tx1"/>
                </a:solidFill>
                <a:latin typeface="Arial" panose="020B0604020202020204" pitchFamily="34" charset="0"/>
              </a:defRPr>
            </a:lvl3pPr>
            <a:lvl4pPr marL="1600200" indent="-228600">
              <a:lnSpc>
                <a:spcPct val="90000"/>
              </a:lnSpc>
              <a:spcBef>
                <a:spcPct val="20000"/>
              </a:spcBef>
              <a:spcAft>
                <a:spcPct val="20000"/>
              </a:spcAft>
              <a:buClr>
                <a:schemeClr val="accent1"/>
              </a:buClr>
              <a:buSzPct val="70000"/>
              <a:buChar char="–"/>
              <a:defRPr sz="2000">
                <a:solidFill>
                  <a:schemeClr val="tx1"/>
                </a:solidFill>
                <a:latin typeface="Arial" panose="020B0604020202020204" pitchFamily="34" charset="0"/>
              </a:defRPr>
            </a:lvl4pPr>
            <a:lvl5pPr marL="2057400" indent="-22860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9pPr>
          </a:lstStyle>
          <a:p>
            <a:pPr>
              <a:lnSpc>
                <a:spcPct val="100000"/>
              </a:lnSpc>
              <a:spcBef>
                <a:spcPct val="0"/>
              </a:spcBef>
              <a:spcAft>
                <a:spcPct val="0"/>
              </a:spcAft>
              <a:buClrTx/>
              <a:buSzTx/>
              <a:buFontTx/>
              <a:buNone/>
            </a:pPr>
            <a:fld id="{48462A05-315B-426D-B37E-D05BABB0A50E}" type="slidenum">
              <a:rPr lang="en-US" altLang="zh-CN" sz="1000">
                <a:ea typeface="SimSun" panose="02010600030101010101" pitchFamily="2" charset="-122"/>
              </a:rPr>
              <a:pPr>
                <a:lnSpc>
                  <a:spcPct val="100000"/>
                </a:lnSpc>
                <a:spcBef>
                  <a:spcPct val="0"/>
                </a:spcBef>
                <a:spcAft>
                  <a:spcPct val="0"/>
                </a:spcAft>
                <a:buClrTx/>
                <a:buSzTx/>
                <a:buFontTx/>
                <a:buNone/>
              </a:pPr>
              <a:t>12</a:t>
            </a:fld>
            <a:endParaRPr lang="en-US" altLang="zh-CN" sz="1000">
              <a:ea typeface="SimSun" panose="02010600030101010101" pitchFamily="2" charset="-122"/>
            </a:endParaRPr>
          </a:p>
        </p:txBody>
      </p:sp>
      <p:pic>
        <p:nvPicPr>
          <p:cNvPr id="237575" name="Picture 2">
            <a:extLst>
              <a:ext uri="{FF2B5EF4-FFF2-40B4-BE49-F238E27FC236}">
                <a16:creationId xmlns:a16="http://schemas.microsoft.com/office/drawing/2014/main" id="{24C86E11-91AA-77FA-1EFB-F95E574919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150" y="2592387"/>
            <a:ext cx="6569075" cy="39608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Content Placeholder 2">
            <a:extLst>
              <a:ext uri="{FF2B5EF4-FFF2-40B4-BE49-F238E27FC236}">
                <a16:creationId xmlns:a16="http://schemas.microsoft.com/office/drawing/2014/main" id="{E611CF9F-7572-E7B1-AFB4-1537507D3011}"/>
              </a:ext>
            </a:extLst>
          </p:cNvPr>
          <p:cNvSpPr>
            <a:spLocks noGrp="1" noChangeArrowheads="1"/>
          </p:cNvSpPr>
          <p:nvPr>
            <p:ph idx="1"/>
          </p:nvPr>
        </p:nvSpPr>
        <p:spPr>
          <a:xfrm>
            <a:off x="146051" y="190500"/>
            <a:ext cx="8674100" cy="6118225"/>
          </a:xfrm>
        </p:spPr>
        <p:txBody>
          <a:bodyPr/>
          <a:lstStyle/>
          <a:p>
            <a:pPr marL="0" indent="0">
              <a:buNone/>
            </a:pPr>
            <a:r>
              <a:rPr lang="en-US" altLang="LID8192" sz="3200" dirty="0">
                <a:solidFill>
                  <a:srgbClr val="C00000"/>
                </a:solidFill>
              </a:rPr>
              <a:t>Anatomy of Computers</a:t>
            </a:r>
          </a:p>
          <a:p>
            <a:pPr marL="0" indent="0">
              <a:buNone/>
            </a:pPr>
            <a:r>
              <a:rPr lang="en-US" altLang="LID8192" sz="3200" i="1" dirty="0">
                <a:solidFill>
                  <a:srgbClr val="C00000"/>
                </a:solidFill>
              </a:rPr>
              <a:t> </a:t>
            </a:r>
            <a:endParaRPr lang="en-US" altLang="LID8192" sz="3200" dirty="0"/>
          </a:p>
          <a:p>
            <a:endParaRPr lang="en-US" altLang="LID8192" sz="3200" dirty="0"/>
          </a:p>
        </p:txBody>
      </p:sp>
      <p:sp>
        <p:nvSpPr>
          <p:cNvPr id="235524" name="Date Placeholder 3">
            <a:extLst>
              <a:ext uri="{FF2B5EF4-FFF2-40B4-BE49-F238E27FC236}">
                <a16:creationId xmlns:a16="http://schemas.microsoft.com/office/drawing/2014/main" id="{CF346320-CD14-9587-35F4-2A9B47BE3BD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0000"/>
              </a:spcBef>
              <a:spcAft>
                <a:spcPct val="20000"/>
              </a:spcAft>
              <a:buClr>
                <a:schemeClr val="accent1"/>
              </a:buClr>
              <a:buSzPct val="110000"/>
              <a:buFont typeface="Arial" panose="020B0604020202020204" pitchFamily="34" charset="0"/>
              <a:buChar char="•"/>
              <a:defRPr sz="2600">
                <a:solidFill>
                  <a:schemeClr val="tx1"/>
                </a:solidFill>
                <a:latin typeface="Arial" panose="020B0604020202020204" pitchFamily="34" charset="0"/>
              </a:defRPr>
            </a:lvl1pPr>
            <a:lvl2pPr marL="742950" indent="-285750">
              <a:lnSpc>
                <a:spcPct val="90000"/>
              </a:lnSpc>
              <a:spcBef>
                <a:spcPct val="20000"/>
              </a:spcBef>
              <a:spcAft>
                <a:spcPct val="20000"/>
              </a:spcAft>
              <a:buClr>
                <a:schemeClr val="accent1"/>
              </a:buClr>
              <a:buChar char="–"/>
              <a:defRPr sz="2200">
                <a:solidFill>
                  <a:schemeClr val="tx1"/>
                </a:solidFill>
                <a:latin typeface="Arial" panose="020B0604020202020204" pitchFamily="34" charset="0"/>
              </a:defRPr>
            </a:lvl2pPr>
            <a:lvl3pPr marL="1143000" indent="-228600">
              <a:lnSpc>
                <a:spcPct val="90000"/>
              </a:lnSpc>
              <a:spcBef>
                <a:spcPct val="20000"/>
              </a:spcBef>
              <a:spcAft>
                <a:spcPct val="20000"/>
              </a:spcAft>
              <a:buClr>
                <a:schemeClr val="accent1"/>
              </a:buClr>
              <a:buChar char="•"/>
              <a:defRPr sz="2000">
                <a:solidFill>
                  <a:schemeClr val="tx1"/>
                </a:solidFill>
                <a:latin typeface="Arial" panose="020B0604020202020204" pitchFamily="34" charset="0"/>
              </a:defRPr>
            </a:lvl3pPr>
            <a:lvl4pPr marL="1600200" indent="-228600">
              <a:lnSpc>
                <a:spcPct val="90000"/>
              </a:lnSpc>
              <a:spcBef>
                <a:spcPct val="20000"/>
              </a:spcBef>
              <a:spcAft>
                <a:spcPct val="20000"/>
              </a:spcAft>
              <a:buClr>
                <a:schemeClr val="accent1"/>
              </a:buClr>
              <a:buSzPct val="70000"/>
              <a:buChar char="–"/>
              <a:defRPr sz="2000">
                <a:solidFill>
                  <a:schemeClr val="tx1"/>
                </a:solidFill>
                <a:latin typeface="Arial" panose="020B0604020202020204" pitchFamily="34" charset="0"/>
              </a:defRPr>
            </a:lvl4pPr>
            <a:lvl5pPr marL="2057400" indent="-22860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9pPr>
          </a:lstStyle>
          <a:p>
            <a:pPr>
              <a:lnSpc>
                <a:spcPct val="100000"/>
              </a:lnSpc>
              <a:spcBef>
                <a:spcPct val="0"/>
              </a:spcBef>
              <a:spcAft>
                <a:spcPct val="0"/>
              </a:spcAft>
              <a:buClrTx/>
              <a:buSzTx/>
              <a:buFontTx/>
              <a:buNone/>
            </a:pPr>
            <a:fld id="{056F7097-8283-4704-B331-6EBBA37FF771}" type="datetime1">
              <a:rPr lang="zh-CN" altLang="en-US" sz="1000" smtClean="0">
                <a:ea typeface="SimSun" panose="02010600030101010101" pitchFamily="2" charset="-122"/>
              </a:rPr>
              <a:pPr>
                <a:lnSpc>
                  <a:spcPct val="100000"/>
                </a:lnSpc>
                <a:spcBef>
                  <a:spcPct val="0"/>
                </a:spcBef>
                <a:spcAft>
                  <a:spcPct val="0"/>
                </a:spcAft>
                <a:buClrTx/>
                <a:buSzTx/>
                <a:buFontTx/>
                <a:buNone/>
              </a:pPr>
              <a:t>2023/3/13</a:t>
            </a:fld>
            <a:endParaRPr lang="en-US" altLang="zh-CN" sz="1000">
              <a:ea typeface="SimSun" panose="02010600030101010101" pitchFamily="2" charset="-122"/>
            </a:endParaRPr>
          </a:p>
        </p:txBody>
      </p:sp>
      <p:sp>
        <p:nvSpPr>
          <p:cNvPr id="235525" name="Slide Number Placeholder 4">
            <a:extLst>
              <a:ext uri="{FF2B5EF4-FFF2-40B4-BE49-F238E27FC236}">
                <a16:creationId xmlns:a16="http://schemas.microsoft.com/office/drawing/2014/main" id="{F1AAF989-57E7-035D-4D1F-7763C4A2AC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0000"/>
              </a:spcBef>
              <a:spcAft>
                <a:spcPct val="20000"/>
              </a:spcAft>
              <a:buClr>
                <a:schemeClr val="accent1"/>
              </a:buClr>
              <a:buSzPct val="110000"/>
              <a:buFont typeface="Arial" panose="020B0604020202020204" pitchFamily="34" charset="0"/>
              <a:buChar char="•"/>
              <a:defRPr sz="2600">
                <a:solidFill>
                  <a:schemeClr val="tx1"/>
                </a:solidFill>
                <a:latin typeface="Arial" panose="020B0604020202020204" pitchFamily="34" charset="0"/>
              </a:defRPr>
            </a:lvl1pPr>
            <a:lvl2pPr marL="742950" indent="-285750">
              <a:lnSpc>
                <a:spcPct val="90000"/>
              </a:lnSpc>
              <a:spcBef>
                <a:spcPct val="20000"/>
              </a:spcBef>
              <a:spcAft>
                <a:spcPct val="20000"/>
              </a:spcAft>
              <a:buClr>
                <a:schemeClr val="accent1"/>
              </a:buClr>
              <a:buChar char="–"/>
              <a:defRPr sz="2200">
                <a:solidFill>
                  <a:schemeClr val="tx1"/>
                </a:solidFill>
                <a:latin typeface="Arial" panose="020B0604020202020204" pitchFamily="34" charset="0"/>
              </a:defRPr>
            </a:lvl2pPr>
            <a:lvl3pPr marL="1143000" indent="-228600">
              <a:lnSpc>
                <a:spcPct val="90000"/>
              </a:lnSpc>
              <a:spcBef>
                <a:spcPct val="20000"/>
              </a:spcBef>
              <a:spcAft>
                <a:spcPct val="20000"/>
              </a:spcAft>
              <a:buClr>
                <a:schemeClr val="accent1"/>
              </a:buClr>
              <a:buChar char="•"/>
              <a:defRPr sz="2000">
                <a:solidFill>
                  <a:schemeClr val="tx1"/>
                </a:solidFill>
                <a:latin typeface="Arial" panose="020B0604020202020204" pitchFamily="34" charset="0"/>
              </a:defRPr>
            </a:lvl3pPr>
            <a:lvl4pPr marL="1600200" indent="-228600">
              <a:lnSpc>
                <a:spcPct val="90000"/>
              </a:lnSpc>
              <a:spcBef>
                <a:spcPct val="20000"/>
              </a:spcBef>
              <a:spcAft>
                <a:spcPct val="20000"/>
              </a:spcAft>
              <a:buClr>
                <a:schemeClr val="accent1"/>
              </a:buClr>
              <a:buSzPct val="70000"/>
              <a:buChar char="–"/>
              <a:defRPr sz="2000">
                <a:solidFill>
                  <a:schemeClr val="tx1"/>
                </a:solidFill>
                <a:latin typeface="Arial" panose="020B0604020202020204" pitchFamily="34" charset="0"/>
              </a:defRPr>
            </a:lvl4pPr>
            <a:lvl5pPr marL="2057400" indent="-22860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9pPr>
          </a:lstStyle>
          <a:p>
            <a:pPr>
              <a:lnSpc>
                <a:spcPct val="100000"/>
              </a:lnSpc>
              <a:spcBef>
                <a:spcPct val="0"/>
              </a:spcBef>
              <a:spcAft>
                <a:spcPct val="0"/>
              </a:spcAft>
              <a:buClrTx/>
              <a:buSzTx/>
              <a:buFontTx/>
              <a:buNone/>
            </a:pPr>
            <a:fld id="{FC7A2C9C-BF2E-4F12-B63B-77E213C6DBC9}" type="slidenum">
              <a:rPr lang="en-US" altLang="zh-CN" sz="1000">
                <a:ea typeface="SimSun" panose="02010600030101010101" pitchFamily="2" charset="-122"/>
              </a:rPr>
              <a:pPr>
                <a:lnSpc>
                  <a:spcPct val="100000"/>
                </a:lnSpc>
                <a:spcBef>
                  <a:spcPct val="0"/>
                </a:spcBef>
                <a:spcAft>
                  <a:spcPct val="0"/>
                </a:spcAft>
                <a:buClrTx/>
                <a:buSzTx/>
                <a:buFontTx/>
                <a:buNone/>
              </a:pPr>
              <a:t>13</a:t>
            </a:fld>
            <a:endParaRPr lang="en-US" altLang="zh-CN" sz="1000">
              <a:ea typeface="SimSun" panose="02010600030101010101" pitchFamily="2" charset="-122"/>
            </a:endParaRPr>
          </a:p>
        </p:txBody>
      </p:sp>
      <p:pic>
        <p:nvPicPr>
          <p:cNvPr id="3" name="Picture 2">
            <a:extLst>
              <a:ext uri="{FF2B5EF4-FFF2-40B4-BE49-F238E27FC236}">
                <a16:creationId xmlns:a16="http://schemas.microsoft.com/office/drawing/2014/main" id="{6C04E4ED-31AD-B131-17F0-24022E8190AA}"/>
              </a:ext>
            </a:extLst>
          </p:cNvPr>
          <p:cNvPicPr>
            <a:picLocks noChangeAspect="1"/>
          </p:cNvPicPr>
          <p:nvPr/>
        </p:nvPicPr>
        <p:blipFill>
          <a:blip r:embed="rId3"/>
          <a:stretch>
            <a:fillRect/>
          </a:stretch>
        </p:blipFill>
        <p:spPr>
          <a:xfrm>
            <a:off x="323850" y="838200"/>
            <a:ext cx="8496300" cy="5470525"/>
          </a:xfrm>
          <a:prstGeom prst="rect">
            <a:avLst/>
          </a:prstGeom>
        </p:spPr>
      </p:pic>
    </p:spTree>
    <p:extLst>
      <p:ext uri="{BB962C8B-B14F-4D97-AF65-F5344CB8AC3E}">
        <p14:creationId xmlns:p14="http://schemas.microsoft.com/office/powerpoint/2010/main" val="2718296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Content Placeholder 2">
            <a:extLst>
              <a:ext uri="{FF2B5EF4-FFF2-40B4-BE49-F238E27FC236}">
                <a16:creationId xmlns:a16="http://schemas.microsoft.com/office/drawing/2014/main" id="{AE1D83BF-82E4-CB0D-3D49-AAEE06D20C55}"/>
              </a:ext>
            </a:extLst>
          </p:cNvPr>
          <p:cNvSpPr>
            <a:spLocks noGrp="1" noChangeArrowheads="1"/>
          </p:cNvSpPr>
          <p:nvPr>
            <p:ph idx="1"/>
          </p:nvPr>
        </p:nvSpPr>
        <p:spPr>
          <a:xfrm>
            <a:off x="323850" y="381001"/>
            <a:ext cx="8496300" cy="6072188"/>
          </a:xfrm>
        </p:spPr>
        <p:txBody>
          <a:bodyPr/>
          <a:lstStyle/>
          <a:p>
            <a:pPr marL="0" indent="0">
              <a:buNone/>
            </a:pPr>
            <a:r>
              <a:rPr lang="en-US" altLang="LID8192" sz="2100" dirty="0">
                <a:solidFill>
                  <a:srgbClr val="C00000"/>
                </a:solidFill>
                <a:latin typeface="Bookman Old Style" panose="02050604050505020204" pitchFamily="18" charset="0"/>
              </a:rPr>
              <a:t>Anatomy of Computers</a:t>
            </a:r>
            <a:endParaRPr lang="en-US" altLang="LID8192" sz="2100" i="1" dirty="0">
              <a:solidFill>
                <a:srgbClr val="C00000"/>
              </a:solidFill>
              <a:latin typeface="Bookman Old Style" panose="02050604050505020204" pitchFamily="18" charset="0"/>
            </a:endParaRPr>
          </a:p>
          <a:p>
            <a:endParaRPr lang="en-US" altLang="LID8192" sz="2100" b="1" dirty="0">
              <a:latin typeface="Bookman Old Style" panose="02050604050505020204" pitchFamily="18" charset="0"/>
            </a:endParaRPr>
          </a:p>
          <a:p>
            <a:pPr marL="0" indent="0">
              <a:buNone/>
            </a:pPr>
            <a:r>
              <a:rPr lang="en-US" altLang="LID8192" sz="2100" b="1" dirty="0">
                <a:latin typeface="Bookman Old Style" panose="02050604050505020204" pitchFamily="18" charset="0"/>
              </a:rPr>
              <a:t>1. Input device</a:t>
            </a:r>
            <a:r>
              <a:rPr lang="en-US" altLang="LID8192" sz="2100" dirty="0">
                <a:latin typeface="Bookman Old Style" panose="02050604050505020204" pitchFamily="18" charset="0"/>
              </a:rPr>
              <a:t>: Reads information from input media and enters to the computer in a coded form.</a:t>
            </a:r>
          </a:p>
          <a:p>
            <a:pPr marL="0" indent="0">
              <a:buNone/>
            </a:pPr>
            <a:r>
              <a:rPr lang="en-US" altLang="LID8192" sz="2100" b="1" dirty="0">
                <a:latin typeface="Bookman Old Style" panose="02050604050505020204" pitchFamily="18" charset="0"/>
              </a:rPr>
              <a:t>2. CPU</a:t>
            </a:r>
            <a:endParaRPr lang="en-US" altLang="LID8192" sz="2100" dirty="0">
              <a:latin typeface="Bookman Old Style" panose="02050604050505020204" pitchFamily="18" charset="0"/>
            </a:endParaRPr>
          </a:p>
          <a:p>
            <a:pPr marL="0" indent="0">
              <a:buNone/>
            </a:pPr>
            <a:r>
              <a:rPr lang="en-US" altLang="LID8192" sz="2100" b="1" dirty="0">
                <a:latin typeface="Bookman Old Style" panose="02050604050505020204" pitchFamily="18" charset="0"/>
              </a:rPr>
              <a:t>(a) Memory unit</a:t>
            </a:r>
            <a:r>
              <a:rPr lang="en-US" altLang="LID8192" sz="2100" dirty="0">
                <a:latin typeface="Bookman Old Style" panose="02050604050505020204" pitchFamily="18" charset="0"/>
              </a:rPr>
              <a:t>: Stores program and data</a:t>
            </a:r>
          </a:p>
          <a:p>
            <a:pPr marL="0" indent="0">
              <a:buNone/>
            </a:pPr>
            <a:endParaRPr lang="en-US" altLang="LID8192" sz="2100" b="1" dirty="0">
              <a:latin typeface="Bookman Old Style" panose="02050604050505020204" pitchFamily="18" charset="0"/>
            </a:endParaRPr>
          </a:p>
          <a:p>
            <a:pPr marL="0" indent="0">
              <a:buNone/>
            </a:pPr>
            <a:r>
              <a:rPr lang="en-US" altLang="LID8192" sz="2100" b="1" dirty="0">
                <a:latin typeface="Bookman Old Style" panose="02050604050505020204" pitchFamily="18" charset="0"/>
              </a:rPr>
              <a:t>(b) Arithmetic Logic unit</a:t>
            </a:r>
            <a:r>
              <a:rPr lang="en-US" altLang="LID8192" sz="2100" dirty="0">
                <a:latin typeface="Bookman Old Style" panose="02050604050505020204" pitchFamily="18" charset="0"/>
              </a:rPr>
              <a:t>: Performs arithmetic and logical functions.</a:t>
            </a:r>
          </a:p>
          <a:p>
            <a:pPr marL="0" indent="0">
              <a:buNone/>
            </a:pPr>
            <a:endParaRPr lang="en-US" altLang="LID8192" sz="2100" b="1" dirty="0">
              <a:latin typeface="Bookman Old Style" panose="02050604050505020204" pitchFamily="18" charset="0"/>
            </a:endParaRPr>
          </a:p>
          <a:p>
            <a:pPr marL="0" indent="0">
              <a:buNone/>
            </a:pPr>
            <a:r>
              <a:rPr lang="en-US" altLang="LID8192" sz="2100" b="1" dirty="0">
                <a:latin typeface="Bookman Old Style" panose="02050604050505020204" pitchFamily="18" charset="0"/>
              </a:rPr>
              <a:t>(c) Control Unit</a:t>
            </a:r>
            <a:r>
              <a:rPr lang="en-US" altLang="LID8192" sz="2100" dirty="0">
                <a:latin typeface="Bookman Old Style" panose="02050604050505020204" pitchFamily="18" charset="0"/>
              </a:rPr>
              <a:t>: Interprets program instructions and controls the input and output devices.</a:t>
            </a:r>
          </a:p>
          <a:p>
            <a:pPr marL="0" indent="0">
              <a:buNone/>
            </a:pPr>
            <a:r>
              <a:rPr lang="en-US" altLang="LID8192" sz="2100" b="1" dirty="0">
                <a:latin typeface="Bookman Old Style" panose="02050604050505020204" pitchFamily="18" charset="0"/>
              </a:rPr>
              <a:t>3. Output device</a:t>
            </a:r>
            <a:r>
              <a:rPr lang="en-US" altLang="LID8192" sz="2100" dirty="0">
                <a:latin typeface="Bookman Old Style" panose="02050604050505020204" pitchFamily="18" charset="0"/>
              </a:rPr>
              <a:t>: decodes information and presents it to the user.</a:t>
            </a:r>
          </a:p>
          <a:p>
            <a:pPr marL="0" indent="0">
              <a:buNone/>
            </a:pPr>
            <a:endParaRPr lang="en-US" altLang="LID8192" sz="2100" dirty="0">
              <a:latin typeface="Bookman Old Style" panose="02050604050505020204" pitchFamily="18" charset="0"/>
            </a:endParaRPr>
          </a:p>
          <a:p>
            <a:endParaRPr lang="en-US" altLang="LID8192" sz="2100" dirty="0">
              <a:latin typeface="Bookman Old Style" panose="02050604050505020204" pitchFamily="18" charset="0"/>
            </a:endParaRPr>
          </a:p>
          <a:p>
            <a:endParaRPr lang="en-US" altLang="LID8192" sz="2100" dirty="0">
              <a:latin typeface="Bookman Old Style" panose="02050604050505020204" pitchFamily="18" charset="0"/>
            </a:endParaRPr>
          </a:p>
        </p:txBody>
      </p:sp>
      <p:sp>
        <p:nvSpPr>
          <p:cNvPr id="239620" name="Date Placeholder 3">
            <a:extLst>
              <a:ext uri="{FF2B5EF4-FFF2-40B4-BE49-F238E27FC236}">
                <a16:creationId xmlns:a16="http://schemas.microsoft.com/office/drawing/2014/main" id="{42411DDF-3902-674F-EB09-D063FA1C264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0000"/>
              </a:spcBef>
              <a:spcAft>
                <a:spcPct val="20000"/>
              </a:spcAft>
              <a:buClr>
                <a:schemeClr val="accent1"/>
              </a:buClr>
              <a:buSzPct val="110000"/>
              <a:buFont typeface="Arial" panose="020B0604020202020204" pitchFamily="34" charset="0"/>
              <a:buChar char="•"/>
              <a:defRPr sz="2600">
                <a:solidFill>
                  <a:schemeClr val="tx1"/>
                </a:solidFill>
                <a:latin typeface="Arial" panose="020B0604020202020204" pitchFamily="34" charset="0"/>
              </a:defRPr>
            </a:lvl1pPr>
            <a:lvl2pPr marL="742950" indent="-285750">
              <a:lnSpc>
                <a:spcPct val="90000"/>
              </a:lnSpc>
              <a:spcBef>
                <a:spcPct val="20000"/>
              </a:spcBef>
              <a:spcAft>
                <a:spcPct val="20000"/>
              </a:spcAft>
              <a:buClr>
                <a:schemeClr val="accent1"/>
              </a:buClr>
              <a:buChar char="–"/>
              <a:defRPr sz="2200">
                <a:solidFill>
                  <a:schemeClr val="tx1"/>
                </a:solidFill>
                <a:latin typeface="Arial" panose="020B0604020202020204" pitchFamily="34" charset="0"/>
              </a:defRPr>
            </a:lvl2pPr>
            <a:lvl3pPr marL="1143000" indent="-228600">
              <a:lnSpc>
                <a:spcPct val="90000"/>
              </a:lnSpc>
              <a:spcBef>
                <a:spcPct val="20000"/>
              </a:spcBef>
              <a:spcAft>
                <a:spcPct val="20000"/>
              </a:spcAft>
              <a:buClr>
                <a:schemeClr val="accent1"/>
              </a:buClr>
              <a:buChar char="•"/>
              <a:defRPr sz="2000">
                <a:solidFill>
                  <a:schemeClr val="tx1"/>
                </a:solidFill>
                <a:latin typeface="Arial" panose="020B0604020202020204" pitchFamily="34" charset="0"/>
              </a:defRPr>
            </a:lvl3pPr>
            <a:lvl4pPr marL="1600200" indent="-228600">
              <a:lnSpc>
                <a:spcPct val="90000"/>
              </a:lnSpc>
              <a:spcBef>
                <a:spcPct val="20000"/>
              </a:spcBef>
              <a:spcAft>
                <a:spcPct val="20000"/>
              </a:spcAft>
              <a:buClr>
                <a:schemeClr val="accent1"/>
              </a:buClr>
              <a:buSzPct val="70000"/>
              <a:buChar char="–"/>
              <a:defRPr sz="2000">
                <a:solidFill>
                  <a:schemeClr val="tx1"/>
                </a:solidFill>
                <a:latin typeface="Arial" panose="020B0604020202020204" pitchFamily="34" charset="0"/>
              </a:defRPr>
            </a:lvl4pPr>
            <a:lvl5pPr marL="2057400" indent="-22860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9pPr>
          </a:lstStyle>
          <a:p>
            <a:pPr>
              <a:lnSpc>
                <a:spcPct val="100000"/>
              </a:lnSpc>
              <a:spcBef>
                <a:spcPct val="0"/>
              </a:spcBef>
              <a:spcAft>
                <a:spcPct val="0"/>
              </a:spcAft>
              <a:buClrTx/>
              <a:buSzTx/>
              <a:buFontTx/>
              <a:buNone/>
            </a:pPr>
            <a:fld id="{D1AC0E5C-FCEB-446B-8B25-6CABBCD7D401}" type="datetime1">
              <a:rPr lang="zh-CN" altLang="en-US" sz="1000" smtClean="0">
                <a:ea typeface="SimSun" panose="02010600030101010101" pitchFamily="2" charset="-122"/>
              </a:rPr>
              <a:pPr>
                <a:lnSpc>
                  <a:spcPct val="100000"/>
                </a:lnSpc>
                <a:spcBef>
                  <a:spcPct val="0"/>
                </a:spcBef>
                <a:spcAft>
                  <a:spcPct val="0"/>
                </a:spcAft>
                <a:buClrTx/>
                <a:buSzTx/>
                <a:buFontTx/>
                <a:buNone/>
              </a:pPr>
              <a:t>2023/3/13</a:t>
            </a:fld>
            <a:endParaRPr lang="en-US" altLang="zh-CN" sz="1000">
              <a:ea typeface="SimSun" panose="02010600030101010101" pitchFamily="2" charset="-122"/>
            </a:endParaRPr>
          </a:p>
        </p:txBody>
      </p:sp>
      <p:sp>
        <p:nvSpPr>
          <p:cNvPr id="239621" name="Slide Number Placeholder 4">
            <a:extLst>
              <a:ext uri="{FF2B5EF4-FFF2-40B4-BE49-F238E27FC236}">
                <a16:creationId xmlns:a16="http://schemas.microsoft.com/office/drawing/2014/main" id="{6B18A4C9-E0C5-E5F3-AB12-0922B2C0BF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0000"/>
              </a:spcBef>
              <a:spcAft>
                <a:spcPct val="20000"/>
              </a:spcAft>
              <a:buClr>
                <a:schemeClr val="accent1"/>
              </a:buClr>
              <a:buSzPct val="110000"/>
              <a:buFont typeface="Arial" panose="020B0604020202020204" pitchFamily="34" charset="0"/>
              <a:buChar char="•"/>
              <a:defRPr sz="2600">
                <a:solidFill>
                  <a:schemeClr val="tx1"/>
                </a:solidFill>
                <a:latin typeface="Arial" panose="020B0604020202020204" pitchFamily="34" charset="0"/>
              </a:defRPr>
            </a:lvl1pPr>
            <a:lvl2pPr marL="742950" indent="-285750">
              <a:lnSpc>
                <a:spcPct val="90000"/>
              </a:lnSpc>
              <a:spcBef>
                <a:spcPct val="20000"/>
              </a:spcBef>
              <a:spcAft>
                <a:spcPct val="20000"/>
              </a:spcAft>
              <a:buClr>
                <a:schemeClr val="accent1"/>
              </a:buClr>
              <a:buChar char="–"/>
              <a:defRPr sz="2200">
                <a:solidFill>
                  <a:schemeClr val="tx1"/>
                </a:solidFill>
                <a:latin typeface="Arial" panose="020B0604020202020204" pitchFamily="34" charset="0"/>
              </a:defRPr>
            </a:lvl2pPr>
            <a:lvl3pPr marL="1143000" indent="-228600">
              <a:lnSpc>
                <a:spcPct val="90000"/>
              </a:lnSpc>
              <a:spcBef>
                <a:spcPct val="20000"/>
              </a:spcBef>
              <a:spcAft>
                <a:spcPct val="20000"/>
              </a:spcAft>
              <a:buClr>
                <a:schemeClr val="accent1"/>
              </a:buClr>
              <a:buChar char="•"/>
              <a:defRPr sz="2000">
                <a:solidFill>
                  <a:schemeClr val="tx1"/>
                </a:solidFill>
                <a:latin typeface="Arial" panose="020B0604020202020204" pitchFamily="34" charset="0"/>
              </a:defRPr>
            </a:lvl3pPr>
            <a:lvl4pPr marL="1600200" indent="-228600">
              <a:lnSpc>
                <a:spcPct val="90000"/>
              </a:lnSpc>
              <a:spcBef>
                <a:spcPct val="20000"/>
              </a:spcBef>
              <a:spcAft>
                <a:spcPct val="20000"/>
              </a:spcAft>
              <a:buClr>
                <a:schemeClr val="accent1"/>
              </a:buClr>
              <a:buSzPct val="70000"/>
              <a:buChar char="–"/>
              <a:defRPr sz="2000">
                <a:solidFill>
                  <a:schemeClr val="tx1"/>
                </a:solidFill>
                <a:latin typeface="Arial" panose="020B0604020202020204" pitchFamily="34" charset="0"/>
              </a:defRPr>
            </a:lvl4pPr>
            <a:lvl5pPr marL="2057400" indent="-22860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9pPr>
          </a:lstStyle>
          <a:p>
            <a:pPr>
              <a:lnSpc>
                <a:spcPct val="100000"/>
              </a:lnSpc>
              <a:spcBef>
                <a:spcPct val="0"/>
              </a:spcBef>
              <a:spcAft>
                <a:spcPct val="0"/>
              </a:spcAft>
              <a:buClrTx/>
              <a:buSzTx/>
              <a:buFontTx/>
              <a:buNone/>
            </a:pPr>
            <a:fld id="{9C89A1B8-A896-4011-B8DD-178C3DEE99CB}" type="slidenum">
              <a:rPr lang="en-US" altLang="zh-CN" sz="1000">
                <a:ea typeface="SimSun" panose="02010600030101010101" pitchFamily="2" charset="-122"/>
              </a:rPr>
              <a:pPr>
                <a:lnSpc>
                  <a:spcPct val="100000"/>
                </a:lnSpc>
                <a:spcBef>
                  <a:spcPct val="0"/>
                </a:spcBef>
                <a:spcAft>
                  <a:spcPct val="0"/>
                </a:spcAft>
                <a:buClrTx/>
                <a:buSzTx/>
                <a:buFontTx/>
                <a:buNone/>
              </a:pPr>
              <a:t>14</a:t>
            </a:fld>
            <a:endParaRPr lang="en-US" altLang="zh-CN" sz="1000">
              <a:ea typeface="SimSun"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5" name="Content Placeholder 2">
            <a:extLst>
              <a:ext uri="{FF2B5EF4-FFF2-40B4-BE49-F238E27FC236}">
                <a16:creationId xmlns:a16="http://schemas.microsoft.com/office/drawing/2014/main" id="{4D239E81-2489-AA7C-7106-19CA366CF26B}"/>
              </a:ext>
            </a:extLst>
          </p:cNvPr>
          <p:cNvSpPr>
            <a:spLocks noGrp="1" noChangeArrowheads="1"/>
          </p:cNvSpPr>
          <p:nvPr>
            <p:ph idx="1"/>
          </p:nvPr>
        </p:nvSpPr>
        <p:spPr>
          <a:xfrm>
            <a:off x="323850" y="381001"/>
            <a:ext cx="8496300" cy="6072188"/>
          </a:xfrm>
        </p:spPr>
        <p:txBody>
          <a:bodyPr/>
          <a:lstStyle/>
          <a:p>
            <a:pPr marL="0" indent="0">
              <a:buNone/>
            </a:pPr>
            <a:r>
              <a:rPr lang="en-US" altLang="LID8192" sz="3200" dirty="0">
                <a:solidFill>
                  <a:srgbClr val="C00000"/>
                </a:solidFill>
              </a:rPr>
              <a:t>Anatomy of Computers</a:t>
            </a:r>
            <a:endParaRPr lang="en-US" altLang="LID8192" sz="3200" i="1" dirty="0">
              <a:solidFill>
                <a:srgbClr val="C00000"/>
              </a:solidFill>
            </a:endParaRPr>
          </a:p>
          <a:p>
            <a:endParaRPr lang="en-US" altLang="LID8192" sz="3200" b="1" dirty="0"/>
          </a:p>
          <a:p>
            <a:r>
              <a:rPr lang="en-US" altLang="LID8192" sz="3200" b="1" dirty="0"/>
              <a:t>Input Devices</a:t>
            </a:r>
            <a:endParaRPr lang="en-US" altLang="LID8192" sz="3200" dirty="0"/>
          </a:p>
          <a:p>
            <a:endParaRPr lang="en-US" altLang="LID8192" sz="3200" b="1" dirty="0"/>
          </a:p>
          <a:p>
            <a:r>
              <a:rPr lang="en-US" altLang="LID8192" sz="3200" b="1" dirty="0"/>
              <a:t>Keyboard</a:t>
            </a:r>
            <a:r>
              <a:rPr lang="en-US" altLang="LID8192" sz="3200" dirty="0"/>
              <a:t>: the Keyboard is used for typing text, numbers into the computer. It is also known as standard Input device. </a:t>
            </a:r>
          </a:p>
          <a:p>
            <a:r>
              <a:rPr lang="en-US" altLang="LID8192" sz="3200" dirty="0"/>
              <a:t>The </a:t>
            </a:r>
            <a:r>
              <a:rPr lang="en-US" altLang="LID8192" sz="3200" b="1" dirty="0"/>
              <a:t>AZERTY</a:t>
            </a:r>
            <a:r>
              <a:rPr lang="en-US" altLang="LID8192" sz="3200" dirty="0"/>
              <a:t> keyboard (French) because the layout of the first six letters on the keyboard is: A.Z.E.R.T.Y</a:t>
            </a:r>
          </a:p>
          <a:p>
            <a:r>
              <a:rPr lang="en-US" altLang="LID8192" sz="3200" dirty="0"/>
              <a:t>The </a:t>
            </a:r>
            <a:r>
              <a:rPr lang="en-US" altLang="LID8192" sz="3200" b="1" dirty="0"/>
              <a:t>QWERTY</a:t>
            </a:r>
            <a:r>
              <a:rPr lang="en-US" altLang="LID8192" sz="3200" dirty="0"/>
              <a:t> keyboard (English) because the layout of the first six letters on the keyboard. Q.W.E.R.T.Y</a:t>
            </a:r>
          </a:p>
          <a:p>
            <a:endParaRPr lang="en-US" altLang="LID8192" sz="3200" dirty="0"/>
          </a:p>
          <a:p>
            <a:endParaRPr lang="en-US" altLang="LID8192" sz="3200" dirty="0"/>
          </a:p>
          <a:p>
            <a:endParaRPr lang="en-US" altLang="LID8192" sz="3200" dirty="0"/>
          </a:p>
        </p:txBody>
      </p:sp>
      <p:sp>
        <p:nvSpPr>
          <p:cNvPr id="243716" name="Date Placeholder 3">
            <a:extLst>
              <a:ext uri="{FF2B5EF4-FFF2-40B4-BE49-F238E27FC236}">
                <a16:creationId xmlns:a16="http://schemas.microsoft.com/office/drawing/2014/main" id="{78976B52-9B37-3A8A-92FC-37962DA42FE6}"/>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0000"/>
              </a:spcBef>
              <a:spcAft>
                <a:spcPct val="20000"/>
              </a:spcAft>
              <a:buClr>
                <a:schemeClr val="accent1"/>
              </a:buClr>
              <a:buSzPct val="110000"/>
              <a:buFont typeface="Arial" panose="020B0604020202020204" pitchFamily="34" charset="0"/>
              <a:buChar char="•"/>
              <a:defRPr sz="2600">
                <a:solidFill>
                  <a:schemeClr val="tx1"/>
                </a:solidFill>
                <a:latin typeface="Arial" panose="020B0604020202020204" pitchFamily="34" charset="0"/>
              </a:defRPr>
            </a:lvl1pPr>
            <a:lvl2pPr marL="742950" indent="-285750">
              <a:lnSpc>
                <a:spcPct val="90000"/>
              </a:lnSpc>
              <a:spcBef>
                <a:spcPct val="20000"/>
              </a:spcBef>
              <a:spcAft>
                <a:spcPct val="20000"/>
              </a:spcAft>
              <a:buClr>
                <a:schemeClr val="accent1"/>
              </a:buClr>
              <a:buChar char="–"/>
              <a:defRPr sz="2200">
                <a:solidFill>
                  <a:schemeClr val="tx1"/>
                </a:solidFill>
                <a:latin typeface="Arial" panose="020B0604020202020204" pitchFamily="34" charset="0"/>
              </a:defRPr>
            </a:lvl2pPr>
            <a:lvl3pPr marL="1143000" indent="-228600">
              <a:lnSpc>
                <a:spcPct val="90000"/>
              </a:lnSpc>
              <a:spcBef>
                <a:spcPct val="20000"/>
              </a:spcBef>
              <a:spcAft>
                <a:spcPct val="20000"/>
              </a:spcAft>
              <a:buClr>
                <a:schemeClr val="accent1"/>
              </a:buClr>
              <a:buChar char="•"/>
              <a:defRPr sz="2000">
                <a:solidFill>
                  <a:schemeClr val="tx1"/>
                </a:solidFill>
                <a:latin typeface="Arial" panose="020B0604020202020204" pitchFamily="34" charset="0"/>
              </a:defRPr>
            </a:lvl3pPr>
            <a:lvl4pPr marL="1600200" indent="-228600">
              <a:lnSpc>
                <a:spcPct val="90000"/>
              </a:lnSpc>
              <a:spcBef>
                <a:spcPct val="20000"/>
              </a:spcBef>
              <a:spcAft>
                <a:spcPct val="20000"/>
              </a:spcAft>
              <a:buClr>
                <a:schemeClr val="accent1"/>
              </a:buClr>
              <a:buSzPct val="70000"/>
              <a:buChar char="–"/>
              <a:defRPr sz="2000">
                <a:solidFill>
                  <a:schemeClr val="tx1"/>
                </a:solidFill>
                <a:latin typeface="Arial" panose="020B0604020202020204" pitchFamily="34" charset="0"/>
              </a:defRPr>
            </a:lvl4pPr>
            <a:lvl5pPr marL="2057400" indent="-22860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9pPr>
          </a:lstStyle>
          <a:p>
            <a:pPr>
              <a:lnSpc>
                <a:spcPct val="100000"/>
              </a:lnSpc>
              <a:spcBef>
                <a:spcPct val="0"/>
              </a:spcBef>
              <a:spcAft>
                <a:spcPct val="0"/>
              </a:spcAft>
              <a:buClrTx/>
              <a:buSzTx/>
              <a:buFontTx/>
              <a:buNone/>
            </a:pPr>
            <a:fld id="{351467E5-F63F-4E7C-A9DD-308DC86913BF}" type="datetime1">
              <a:rPr lang="zh-CN" altLang="en-US" sz="1000" smtClean="0">
                <a:ea typeface="SimSun" panose="02010600030101010101" pitchFamily="2" charset="-122"/>
              </a:rPr>
              <a:pPr>
                <a:lnSpc>
                  <a:spcPct val="100000"/>
                </a:lnSpc>
                <a:spcBef>
                  <a:spcPct val="0"/>
                </a:spcBef>
                <a:spcAft>
                  <a:spcPct val="0"/>
                </a:spcAft>
                <a:buClrTx/>
                <a:buSzTx/>
                <a:buFontTx/>
                <a:buNone/>
              </a:pPr>
              <a:t>2023/3/13</a:t>
            </a:fld>
            <a:endParaRPr lang="en-US" altLang="zh-CN" sz="1000">
              <a:ea typeface="SimSun" panose="02010600030101010101" pitchFamily="2" charset="-122"/>
            </a:endParaRPr>
          </a:p>
        </p:txBody>
      </p:sp>
      <p:sp>
        <p:nvSpPr>
          <p:cNvPr id="243717" name="Slide Number Placeholder 4">
            <a:extLst>
              <a:ext uri="{FF2B5EF4-FFF2-40B4-BE49-F238E27FC236}">
                <a16:creationId xmlns:a16="http://schemas.microsoft.com/office/drawing/2014/main" id="{05120C65-AAB6-C306-EFB5-A8D01011095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0000"/>
              </a:spcBef>
              <a:spcAft>
                <a:spcPct val="20000"/>
              </a:spcAft>
              <a:buClr>
                <a:schemeClr val="accent1"/>
              </a:buClr>
              <a:buSzPct val="110000"/>
              <a:buFont typeface="Arial" panose="020B0604020202020204" pitchFamily="34" charset="0"/>
              <a:buChar char="•"/>
              <a:defRPr sz="2600">
                <a:solidFill>
                  <a:schemeClr val="tx1"/>
                </a:solidFill>
                <a:latin typeface="Arial" panose="020B0604020202020204" pitchFamily="34" charset="0"/>
              </a:defRPr>
            </a:lvl1pPr>
            <a:lvl2pPr marL="742950" indent="-285750">
              <a:lnSpc>
                <a:spcPct val="90000"/>
              </a:lnSpc>
              <a:spcBef>
                <a:spcPct val="20000"/>
              </a:spcBef>
              <a:spcAft>
                <a:spcPct val="20000"/>
              </a:spcAft>
              <a:buClr>
                <a:schemeClr val="accent1"/>
              </a:buClr>
              <a:buChar char="–"/>
              <a:defRPr sz="2200">
                <a:solidFill>
                  <a:schemeClr val="tx1"/>
                </a:solidFill>
                <a:latin typeface="Arial" panose="020B0604020202020204" pitchFamily="34" charset="0"/>
              </a:defRPr>
            </a:lvl2pPr>
            <a:lvl3pPr marL="1143000" indent="-228600">
              <a:lnSpc>
                <a:spcPct val="90000"/>
              </a:lnSpc>
              <a:spcBef>
                <a:spcPct val="20000"/>
              </a:spcBef>
              <a:spcAft>
                <a:spcPct val="20000"/>
              </a:spcAft>
              <a:buClr>
                <a:schemeClr val="accent1"/>
              </a:buClr>
              <a:buChar char="•"/>
              <a:defRPr sz="2000">
                <a:solidFill>
                  <a:schemeClr val="tx1"/>
                </a:solidFill>
                <a:latin typeface="Arial" panose="020B0604020202020204" pitchFamily="34" charset="0"/>
              </a:defRPr>
            </a:lvl3pPr>
            <a:lvl4pPr marL="1600200" indent="-228600">
              <a:lnSpc>
                <a:spcPct val="90000"/>
              </a:lnSpc>
              <a:spcBef>
                <a:spcPct val="20000"/>
              </a:spcBef>
              <a:spcAft>
                <a:spcPct val="20000"/>
              </a:spcAft>
              <a:buClr>
                <a:schemeClr val="accent1"/>
              </a:buClr>
              <a:buSzPct val="70000"/>
              <a:buChar char="–"/>
              <a:defRPr sz="2000">
                <a:solidFill>
                  <a:schemeClr val="tx1"/>
                </a:solidFill>
                <a:latin typeface="Arial" panose="020B0604020202020204" pitchFamily="34" charset="0"/>
              </a:defRPr>
            </a:lvl4pPr>
            <a:lvl5pPr marL="2057400" indent="-22860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9pPr>
          </a:lstStyle>
          <a:p>
            <a:pPr>
              <a:lnSpc>
                <a:spcPct val="100000"/>
              </a:lnSpc>
              <a:spcBef>
                <a:spcPct val="0"/>
              </a:spcBef>
              <a:spcAft>
                <a:spcPct val="0"/>
              </a:spcAft>
              <a:buClrTx/>
              <a:buSzTx/>
              <a:buFontTx/>
              <a:buNone/>
            </a:pPr>
            <a:fld id="{AFB9D0ED-8621-40AE-A512-8796418FCF9F}" type="slidenum">
              <a:rPr lang="en-US" altLang="zh-CN" sz="1000">
                <a:ea typeface="SimSun" panose="02010600030101010101" pitchFamily="2" charset="-122"/>
              </a:rPr>
              <a:pPr>
                <a:lnSpc>
                  <a:spcPct val="100000"/>
                </a:lnSpc>
                <a:spcBef>
                  <a:spcPct val="0"/>
                </a:spcBef>
                <a:spcAft>
                  <a:spcPct val="0"/>
                </a:spcAft>
                <a:buClrTx/>
                <a:buSzTx/>
                <a:buFontTx/>
                <a:buNone/>
              </a:pPr>
              <a:t>15</a:t>
            </a:fld>
            <a:endParaRPr lang="en-US" altLang="zh-CN" sz="1000">
              <a:ea typeface="SimSun"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3" name="Content Placeholder 2">
            <a:extLst>
              <a:ext uri="{FF2B5EF4-FFF2-40B4-BE49-F238E27FC236}">
                <a16:creationId xmlns:a16="http://schemas.microsoft.com/office/drawing/2014/main" id="{03E773F2-B4AF-BFB6-F910-B19757FECE09}"/>
              </a:ext>
            </a:extLst>
          </p:cNvPr>
          <p:cNvSpPr>
            <a:spLocks noGrp="1" noChangeArrowheads="1"/>
          </p:cNvSpPr>
          <p:nvPr>
            <p:ph idx="1"/>
          </p:nvPr>
        </p:nvSpPr>
        <p:spPr>
          <a:xfrm>
            <a:off x="323850" y="381001"/>
            <a:ext cx="8496300" cy="6072188"/>
          </a:xfrm>
        </p:spPr>
        <p:txBody>
          <a:bodyPr/>
          <a:lstStyle/>
          <a:p>
            <a:pPr marL="0" indent="0">
              <a:buNone/>
            </a:pPr>
            <a:r>
              <a:rPr lang="en-US" altLang="LID8192" sz="3200" dirty="0">
                <a:solidFill>
                  <a:srgbClr val="C00000"/>
                </a:solidFill>
              </a:rPr>
              <a:t>Anatomy of Computers</a:t>
            </a:r>
            <a:endParaRPr lang="en-US" altLang="LID8192" sz="3200" i="1" dirty="0">
              <a:solidFill>
                <a:srgbClr val="C00000"/>
              </a:solidFill>
            </a:endParaRPr>
          </a:p>
          <a:p>
            <a:endParaRPr lang="en-US" altLang="LID8192" sz="3200" b="1" dirty="0"/>
          </a:p>
          <a:p>
            <a:r>
              <a:rPr lang="en-US" altLang="LID8192" sz="3200" b="1" dirty="0"/>
              <a:t>Input Devices</a:t>
            </a:r>
            <a:endParaRPr lang="en-US" altLang="LID8192" sz="3200" dirty="0"/>
          </a:p>
          <a:p>
            <a:endParaRPr lang="en-US" altLang="LID8192" sz="3200" b="1" dirty="0"/>
          </a:p>
          <a:p>
            <a:r>
              <a:rPr lang="en-US" altLang="LID8192" sz="3200" b="1" dirty="0"/>
              <a:t>Mouse</a:t>
            </a:r>
            <a:r>
              <a:rPr lang="en-US" altLang="LID8192" sz="3200" dirty="0"/>
              <a:t>: It is a device that controls the movement of the cursor on a monitor. </a:t>
            </a:r>
          </a:p>
          <a:p>
            <a:r>
              <a:rPr lang="en-US" altLang="LID8192" sz="3200" dirty="0"/>
              <a:t>A mouse will have 2 buttons on its top. </a:t>
            </a:r>
          </a:p>
          <a:p>
            <a:r>
              <a:rPr lang="en-US" altLang="LID8192" sz="3200" dirty="0"/>
              <a:t>The left button is the most frequently used button. </a:t>
            </a:r>
          </a:p>
          <a:p>
            <a:endParaRPr lang="en-US" altLang="LID8192" sz="3200" dirty="0"/>
          </a:p>
          <a:p>
            <a:endParaRPr lang="en-US" altLang="LID8192" sz="3200" dirty="0"/>
          </a:p>
        </p:txBody>
      </p:sp>
      <p:sp>
        <p:nvSpPr>
          <p:cNvPr id="245764" name="Date Placeholder 3">
            <a:extLst>
              <a:ext uri="{FF2B5EF4-FFF2-40B4-BE49-F238E27FC236}">
                <a16:creationId xmlns:a16="http://schemas.microsoft.com/office/drawing/2014/main" id="{C50E9663-5458-F5D5-9ACD-262509B63B3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0000"/>
              </a:spcBef>
              <a:spcAft>
                <a:spcPct val="20000"/>
              </a:spcAft>
              <a:buClr>
                <a:schemeClr val="accent1"/>
              </a:buClr>
              <a:buSzPct val="110000"/>
              <a:buFont typeface="Arial" panose="020B0604020202020204" pitchFamily="34" charset="0"/>
              <a:buChar char="•"/>
              <a:defRPr sz="2600">
                <a:solidFill>
                  <a:schemeClr val="tx1"/>
                </a:solidFill>
                <a:latin typeface="Arial" panose="020B0604020202020204" pitchFamily="34" charset="0"/>
              </a:defRPr>
            </a:lvl1pPr>
            <a:lvl2pPr marL="742950" indent="-285750">
              <a:lnSpc>
                <a:spcPct val="90000"/>
              </a:lnSpc>
              <a:spcBef>
                <a:spcPct val="20000"/>
              </a:spcBef>
              <a:spcAft>
                <a:spcPct val="20000"/>
              </a:spcAft>
              <a:buClr>
                <a:schemeClr val="accent1"/>
              </a:buClr>
              <a:buChar char="–"/>
              <a:defRPr sz="2200">
                <a:solidFill>
                  <a:schemeClr val="tx1"/>
                </a:solidFill>
                <a:latin typeface="Arial" panose="020B0604020202020204" pitchFamily="34" charset="0"/>
              </a:defRPr>
            </a:lvl2pPr>
            <a:lvl3pPr marL="1143000" indent="-228600">
              <a:lnSpc>
                <a:spcPct val="90000"/>
              </a:lnSpc>
              <a:spcBef>
                <a:spcPct val="20000"/>
              </a:spcBef>
              <a:spcAft>
                <a:spcPct val="20000"/>
              </a:spcAft>
              <a:buClr>
                <a:schemeClr val="accent1"/>
              </a:buClr>
              <a:buChar char="•"/>
              <a:defRPr sz="2000">
                <a:solidFill>
                  <a:schemeClr val="tx1"/>
                </a:solidFill>
                <a:latin typeface="Arial" panose="020B0604020202020204" pitchFamily="34" charset="0"/>
              </a:defRPr>
            </a:lvl3pPr>
            <a:lvl4pPr marL="1600200" indent="-228600">
              <a:lnSpc>
                <a:spcPct val="90000"/>
              </a:lnSpc>
              <a:spcBef>
                <a:spcPct val="20000"/>
              </a:spcBef>
              <a:spcAft>
                <a:spcPct val="20000"/>
              </a:spcAft>
              <a:buClr>
                <a:schemeClr val="accent1"/>
              </a:buClr>
              <a:buSzPct val="70000"/>
              <a:buChar char="–"/>
              <a:defRPr sz="2000">
                <a:solidFill>
                  <a:schemeClr val="tx1"/>
                </a:solidFill>
                <a:latin typeface="Arial" panose="020B0604020202020204" pitchFamily="34" charset="0"/>
              </a:defRPr>
            </a:lvl4pPr>
            <a:lvl5pPr marL="2057400" indent="-22860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9pPr>
          </a:lstStyle>
          <a:p>
            <a:pPr>
              <a:lnSpc>
                <a:spcPct val="100000"/>
              </a:lnSpc>
              <a:spcBef>
                <a:spcPct val="0"/>
              </a:spcBef>
              <a:spcAft>
                <a:spcPct val="0"/>
              </a:spcAft>
              <a:buClrTx/>
              <a:buSzTx/>
              <a:buFontTx/>
              <a:buNone/>
            </a:pPr>
            <a:fld id="{67D0A210-3347-4D29-8212-B14953A7E004}" type="datetime1">
              <a:rPr lang="zh-CN" altLang="en-US" sz="1000" smtClean="0">
                <a:ea typeface="SimSun" panose="02010600030101010101" pitchFamily="2" charset="-122"/>
              </a:rPr>
              <a:pPr>
                <a:lnSpc>
                  <a:spcPct val="100000"/>
                </a:lnSpc>
                <a:spcBef>
                  <a:spcPct val="0"/>
                </a:spcBef>
                <a:spcAft>
                  <a:spcPct val="0"/>
                </a:spcAft>
                <a:buClrTx/>
                <a:buSzTx/>
                <a:buFontTx/>
                <a:buNone/>
              </a:pPr>
              <a:t>2023/3/13</a:t>
            </a:fld>
            <a:endParaRPr lang="en-US" altLang="zh-CN" sz="1000">
              <a:ea typeface="SimSun" panose="02010600030101010101" pitchFamily="2" charset="-122"/>
            </a:endParaRPr>
          </a:p>
        </p:txBody>
      </p:sp>
      <p:sp>
        <p:nvSpPr>
          <p:cNvPr id="245765" name="Slide Number Placeholder 4">
            <a:extLst>
              <a:ext uri="{FF2B5EF4-FFF2-40B4-BE49-F238E27FC236}">
                <a16:creationId xmlns:a16="http://schemas.microsoft.com/office/drawing/2014/main" id="{0C28B6F7-B31E-7EE7-E748-C52706961F2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0000"/>
              </a:spcBef>
              <a:spcAft>
                <a:spcPct val="20000"/>
              </a:spcAft>
              <a:buClr>
                <a:schemeClr val="accent1"/>
              </a:buClr>
              <a:buSzPct val="110000"/>
              <a:buFont typeface="Arial" panose="020B0604020202020204" pitchFamily="34" charset="0"/>
              <a:buChar char="•"/>
              <a:defRPr sz="2600">
                <a:solidFill>
                  <a:schemeClr val="tx1"/>
                </a:solidFill>
                <a:latin typeface="Arial" panose="020B0604020202020204" pitchFamily="34" charset="0"/>
              </a:defRPr>
            </a:lvl1pPr>
            <a:lvl2pPr marL="742950" indent="-285750">
              <a:lnSpc>
                <a:spcPct val="90000"/>
              </a:lnSpc>
              <a:spcBef>
                <a:spcPct val="20000"/>
              </a:spcBef>
              <a:spcAft>
                <a:spcPct val="20000"/>
              </a:spcAft>
              <a:buClr>
                <a:schemeClr val="accent1"/>
              </a:buClr>
              <a:buChar char="–"/>
              <a:defRPr sz="2200">
                <a:solidFill>
                  <a:schemeClr val="tx1"/>
                </a:solidFill>
                <a:latin typeface="Arial" panose="020B0604020202020204" pitchFamily="34" charset="0"/>
              </a:defRPr>
            </a:lvl2pPr>
            <a:lvl3pPr marL="1143000" indent="-228600">
              <a:lnSpc>
                <a:spcPct val="90000"/>
              </a:lnSpc>
              <a:spcBef>
                <a:spcPct val="20000"/>
              </a:spcBef>
              <a:spcAft>
                <a:spcPct val="20000"/>
              </a:spcAft>
              <a:buClr>
                <a:schemeClr val="accent1"/>
              </a:buClr>
              <a:buChar char="•"/>
              <a:defRPr sz="2000">
                <a:solidFill>
                  <a:schemeClr val="tx1"/>
                </a:solidFill>
                <a:latin typeface="Arial" panose="020B0604020202020204" pitchFamily="34" charset="0"/>
              </a:defRPr>
            </a:lvl3pPr>
            <a:lvl4pPr marL="1600200" indent="-228600">
              <a:lnSpc>
                <a:spcPct val="90000"/>
              </a:lnSpc>
              <a:spcBef>
                <a:spcPct val="20000"/>
              </a:spcBef>
              <a:spcAft>
                <a:spcPct val="20000"/>
              </a:spcAft>
              <a:buClr>
                <a:schemeClr val="accent1"/>
              </a:buClr>
              <a:buSzPct val="70000"/>
              <a:buChar char="–"/>
              <a:defRPr sz="2000">
                <a:solidFill>
                  <a:schemeClr val="tx1"/>
                </a:solidFill>
                <a:latin typeface="Arial" panose="020B0604020202020204" pitchFamily="34" charset="0"/>
              </a:defRPr>
            </a:lvl4pPr>
            <a:lvl5pPr marL="2057400" indent="-22860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9pPr>
          </a:lstStyle>
          <a:p>
            <a:pPr>
              <a:lnSpc>
                <a:spcPct val="100000"/>
              </a:lnSpc>
              <a:spcBef>
                <a:spcPct val="0"/>
              </a:spcBef>
              <a:spcAft>
                <a:spcPct val="0"/>
              </a:spcAft>
              <a:buClrTx/>
              <a:buSzTx/>
              <a:buFontTx/>
              <a:buNone/>
            </a:pPr>
            <a:fld id="{B132C08B-D4D9-44C0-B7FE-1A8B1E177285}" type="slidenum">
              <a:rPr lang="en-US" altLang="zh-CN" sz="1000">
                <a:ea typeface="SimSun" panose="02010600030101010101" pitchFamily="2" charset="-122"/>
              </a:rPr>
              <a:pPr>
                <a:lnSpc>
                  <a:spcPct val="100000"/>
                </a:lnSpc>
                <a:spcBef>
                  <a:spcPct val="0"/>
                </a:spcBef>
                <a:spcAft>
                  <a:spcPct val="0"/>
                </a:spcAft>
                <a:buClrTx/>
                <a:buSzTx/>
                <a:buFontTx/>
                <a:buNone/>
              </a:pPr>
              <a:t>16</a:t>
            </a:fld>
            <a:endParaRPr lang="en-US" altLang="zh-CN" sz="1000">
              <a:ea typeface="SimSun"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1" name="Content Placeholder 2">
            <a:extLst>
              <a:ext uri="{FF2B5EF4-FFF2-40B4-BE49-F238E27FC236}">
                <a16:creationId xmlns:a16="http://schemas.microsoft.com/office/drawing/2014/main" id="{DC3CCCAC-F3E5-FBA1-E614-9B17A11AB07B}"/>
              </a:ext>
            </a:extLst>
          </p:cNvPr>
          <p:cNvSpPr>
            <a:spLocks noGrp="1" noChangeArrowheads="1"/>
          </p:cNvSpPr>
          <p:nvPr>
            <p:ph idx="1"/>
          </p:nvPr>
        </p:nvSpPr>
        <p:spPr>
          <a:xfrm>
            <a:off x="323850" y="190501"/>
            <a:ext cx="8496300" cy="6262688"/>
          </a:xfrm>
        </p:spPr>
        <p:txBody>
          <a:bodyPr/>
          <a:lstStyle/>
          <a:p>
            <a:pPr marL="0" indent="0">
              <a:buNone/>
            </a:pPr>
            <a:r>
              <a:rPr lang="en-US" altLang="LID8192" sz="3200" dirty="0">
                <a:solidFill>
                  <a:srgbClr val="C00000"/>
                </a:solidFill>
              </a:rPr>
              <a:t>Anatomy of Computers</a:t>
            </a:r>
            <a:endParaRPr lang="en-US" altLang="LID8192" sz="3200" i="1" dirty="0">
              <a:solidFill>
                <a:srgbClr val="C00000"/>
              </a:solidFill>
            </a:endParaRPr>
          </a:p>
          <a:p>
            <a:endParaRPr lang="en-US" altLang="LID8192" sz="3200" b="1" dirty="0"/>
          </a:p>
          <a:p>
            <a:r>
              <a:rPr lang="en-US" altLang="LID8192" sz="3200" b="1" dirty="0"/>
              <a:t>Output Devices</a:t>
            </a:r>
            <a:endParaRPr lang="en-US" altLang="LID8192" sz="3200" dirty="0"/>
          </a:p>
          <a:p>
            <a:endParaRPr lang="en-US" altLang="LID8192" sz="3200" b="1" dirty="0"/>
          </a:p>
          <a:p>
            <a:r>
              <a:rPr lang="en-US" altLang="LID8192" sz="3200" b="1" dirty="0"/>
              <a:t>Monitor</a:t>
            </a:r>
            <a:r>
              <a:rPr lang="en-US" altLang="LID8192" sz="3200" dirty="0"/>
              <a:t>: The screen that shows the information for the computer.</a:t>
            </a:r>
          </a:p>
          <a:p>
            <a:endParaRPr lang="en-US" altLang="LID8192" sz="3200" b="1" dirty="0"/>
          </a:p>
          <a:p>
            <a:r>
              <a:rPr lang="en-US" altLang="LID8192" sz="3200" b="1" dirty="0"/>
              <a:t>Printer</a:t>
            </a:r>
            <a:r>
              <a:rPr lang="en-US" altLang="LID8192" sz="3200" dirty="0"/>
              <a:t>: A printer is used to transfer data from a computer onto paper.</a:t>
            </a:r>
          </a:p>
          <a:p>
            <a:endParaRPr lang="en-US" altLang="LID8192" sz="3200" dirty="0"/>
          </a:p>
        </p:txBody>
      </p:sp>
      <p:sp>
        <p:nvSpPr>
          <p:cNvPr id="247812" name="Date Placeholder 3">
            <a:extLst>
              <a:ext uri="{FF2B5EF4-FFF2-40B4-BE49-F238E27FC236}">
                <a16:creationId xmlns:a16="http://schemas.microsoft.com/office/drawing/2014/main" id="{358959B8-F99B-F0C4-248F-3202C7A253E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0000"/>
              </a:spcBef>
              <a:spcAft>
                <a:spcPct val="20000"/>
              </a:spcAft>
              <a:buClr>
                <a:schemeClr val="accent1"/>
              </a:buClr>
              <a:buSzPct val="110000"/>
              <a:buFont typeface="Arial" panose="020B0604020202020204" pitchFamily="34" charset="0"/>
              <a:buChar char="•"/>
              <a:defRPr sz="2600">
                <a:solidFill>
                  <a:schemeClr val="tx1"/>
                </a:solidFill>
                <a:latin typeface="Arial" panose="020B0604020202020204" pitchFamily="34" charset="0"/>
              </a:defRPr>
            </a:lvl1pPr>
            <a:lvl2pPr marL="742950" indent="-285750">
              <a:lnSpc>
                <a:spcPct val="90000"/>
              </a:lnSpc>
              <a:spcBef>
                <a:spcPct val="20000"/>
              </a:spcBef>
              <a:spcAft>
                <a:spcPct val="20000"/>
              </a:spcAft>
              <a:buClr>
                <a:schemeClr val="accent1"/>
              </a:buClr>
              <a:buChar char="–"/>
              <a:defRPr sz="2200">
                <a:solidFill>
                  <a:schemeClr val="tx1"/>
                </a:solidFill>
                <a:latin typeface="Arial" panose="020B0604020202020204" pitchFamily="34" charset="0"/>
              </a:defRPr>
            </a:lvl2pPr>
            <a:lvl3pPr marL="1143000" indent="-228600">
              <a:lnSpc>
                <a:spcPct val="90000"/>
              </a:lnSpc>
              <a:spcBef>
                <a:spcPct val="20000"/>
              </a:spcBef>
              <a:spcAft>
                <a:spcPct val="20000"/>
              </a:spcAft>
              <a:buClr>
                <a:schemeClr val="accent1"/>
              </a:buClr>
              <a:buChar char="•"/>
              <a:defRPr sz="2000">
                <a:solidFill>
                  <a:schemeClr val="tx1"/>
                </a:solidFill>
                <a:latin typeface="Arial" panose="020B0604020202020204" pitchFamily="34" charset="0"/>
              </a:defRPr>
            </a:lvl3pPr>
            <a:lvl4pPr marL="1600200" indent="-228600">
              <a:lnSpc>
                <a:spcPct val="90000"/>
              </a:lnSpc>
              <a:spcBef>
                <a:spcPct val="20000"/>
              </a:spcBef>
              <a:spcAft>
                <a:spcPct val="20000"/>
              </a:spcAft>
              <a:buClr>
                <a:schemeClr val="accent1"/>
              </a:buClr>
              <a:buSzPct val="70000"/>
              <a:buChar char="–"/>
              <a:defRPr sz="2000">
                <a:solidFill>
                  <a:schemeClr val="tx1"/>
                </a:solidFill>
                <a:latin typeface="Arial" panose="020B0604020202020204" pitchFamily="34" charset="0"/>
              </a:defRPr>
            </a:lvl4pPr>
            <a:lvl5pPr marL="2057400" indent="-22860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9pPr>
          </a:lstStyle>
          <a:p>
            <a:pPr>
              <a:lnSpc>
                <a:spcPct val="100000"/>
              </a:lnSpc>
              <a:spcBef>
                <a:spcPct val="0"/>
              </a:spcBef>
              <a:spcAft>
                <a:spcPct val="0"/>
              </a:spcAft>
              <a:buClrTx/>
              <a:buSzTx/>
              <a:buFontTx/>
              <a:buNone/>
            </a:pPr>
            <a:fld id="{E808B31C-928A-41C3-9C30-CFA54A4A401F}" type="datetime1">
              <a:rPr lang="zh-CN" altLang="en-US" sz="1000" smtClean="0">
                <a:ea typeface="SimSun" panose="02010600030101010101" pitchFamily="2" charset="-122"/>
              </a:rPr>
              <a:pPr>
                <a:lnSpc>
                  <a:spcPct val="100000"/>
                </a:lnSpc>
                <a:spcBef>
                  <a:spcPct val="0"/>
                </a:spcBef>
                <a:spcAft>
                  <a:spcPct val="0"/>
                </a:spcAft>
                <a:buClrTx/>
                <a:buSzTx/>
                <a:buFontTx/>
                <a:buNone/>
              </a:pPr>
              <a:t>2023/3/13</a:t>
            </a:fld>
            <a:endParaRPr lang="en-US" altLang="zh-CN" sz="1000">
              <a:ea typeface="SimSun" panose="02010600030101010101" pitchFamily="2" charset="-122"/>
            </a:endParaRPr>
          </a:p>
        </p:txBody>
      </p:sp>
      <p:sp>
        <p:nvSpPr>
          <p:cNvPr id="247813" name="Slide Number Placeholder 4">
            <a:extLst>
              <a:ext uri="{FF2B5EF4-FFF2-40B4-BE49-F238E27FC236}">
                <a16:creationId xmlns:a16="http://schemas.microsoft.com/office/drawing/2014/main" id="{47DE874A-9610-195F-BC1F-9D6A5FF45B6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0000"/>
              </a:spcBef>
              <a:spcAft>
                <a:spcPct val="20000"/>
              </a:spcAft>
              <a:buClr>
                <a:schemeClr val="accent1"/>
              </a:buClr>
              <a:buSzPct val="110000"/>
              <a:buFont typeface="Arial" panose="020B0604020202020204" pitchFamily="34" charset="0"/>
              <a:buChar char="•"/>
              <a:defRPr sz="2600">
                <a:solidFill>
                  <a:schemeClr val="tx1"/>
                </a:solidFill>
                <a:latin typeface="Arial" panose="020B0604020202020204" pitchFamily="34" charset="0"/>
              </a:defRPr>
            </a:lvl1pPr>
            <a:lvl2pPr marL="742950" indent="-285750">
              <a:lnSpc>
                <a:spcPct val="90000"/>
              </a:lnSpc>
              <a:spcBef>
                <a:spcPct val="20000"/>
              </a:spcBef>
              <a:spcAft>
                <a:spcPct val="20000"/>
              </a:spcAft>
              <a:buClr>
                <a:schemeClr val="accent1"/>
              </a:buClr>
              <a:buChar char="–"/>
              <a:defRPr sz="2200">
                <a:solidFill>
                  <a:schemeClr val="tx1"/>
                </a:solidFill>
                <a:latin typeface="Arial" panose="020B0604020202020204" pitchFamily="34" charset="0"/>
              </a:defRPr>
            </a:lvl2pPr>
            <a:lvl3pPr marL="1143000" indent="-228600">
              <a:lnSpc>
                <a:spcPct val="90000"/>
              </a:lnSpc>
              <a:spcBef>
                <a:spcPct val="20000"/>
              </a:spcBef>
              <a:spcAft>
                <a:spcPct val="20000"/>
              </a:spcAft>
              <a:buClr>
                <a:schemeClr val="accent1"/>
              </a:buClr>
              <a:buChar char="•"/>
              <a:defRPr sz="2000">
                <a:solidFill>
                  <a:schemeClr val="tx1"/>
                </a:solidFill>
                <a:latin typeface="Arial" panose="020B0604020202020204" pitchFamily="34" charset="0"/>
              </a:defRPr>
            </a:lvl3pPr>
            <a:lvl4pPr marL="1600200" indent="-228600">
              <a:lnSpc>
                <a:spcPct val="90000"/>
              </a:lnSpc>
              <a:spcBef>
                <a:spcPct val="20000"/>
              </a:spcBef>
              <a:spcAft>
                <a:spcPct val="20000"/>
              </a:spcAft>
              <a:buClr>
                <a:schemeClr val="accent1"/>
              </a:buClr>
              <a:buSzPct val="70000"/>
              <a:buChar char="–"/>
              <a:defRPr sz="2000">
                <a:solidFill>
                  <a:schemeClr val="tx1"/>
                </a:solidFill>
                <a:latin typeface="Arial" panose="020B0604020202020204" pitchFamily="34" charset="0"/>
              </a:defRPr>
            </a:lvl4pPr>
            <a:lvl5pPr marL="2057400" indent="-22860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9pPr>
          </a:lstStyle>
          <a:p>
            <a:pPr>
              <a:lnSpc>
                <a:spcPct val="100000"/>
              </a:lnSpc>
              <a:spcBef>
                <a:spcPct val="0"/>
              </a:spcBef>
              <a:spcAft>
                <a:spcPct val="0"/>
              </a:spcAft>
              <a:buClrTx/>
              <a:buSzTx/>
              <a:buFontTx/>
              <a:buNone/>
            </a:pPr>
            <a:fld id="{0CFFCB05-2CB8-48A6-BD78-382E797DC7D0}" type="slidenum">
              <a:rPr lang="en-US" altLang="zh-CN" sz="1000">
                <a:ea typeface="SimSun" panose="02010600030101010101" pitchFamily="2" charset="-122"/>
              </a:rPr>
              <a:pPr>
                <a:lnSpc>
                  <a:spcPct val="100000"/>
                </a:lnSpc>
                <a:spcBef>
                  <a:spcPct val="0"/>
                </a:spcBef>
                <a:spcAft>
                  <a:spcPct val="0"/>
                </a:spcAft>
                <a:buClrTx/>
                <a:buSzTx/>
                <a:buFontTx/>
                <a:buNone/>
              </a:pPr>
              <a:t>17</a:t>
            </a:fld>
            <a:endParaRPr lang="en-US" altLang="zh-CN" sz="1000">
              <a:ea typeface="SimSun"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9" name="Content Placeholder 2">
            <a:extLst>
              <a:ext uri="{FF2B5EF4-FFF2-40B4-BE49-F238E27FC236}">
                <a16:creationId xmlns:a16="http://schemas.microsoft.com/office/drawing/2014/main" id="{421DDF9F-6FA2-71C6-9BF5-938BBD4A3A07}"/>
              </a:ext>
            </a:extLst>
          </p:cNvPr>
          <p:cNvSpPr>
            <a:spLocks noGrp="1" noChangeArrowheads="1"/>
          </p:cNvSpPr>
          <p:nvPr>
            <p:ph idx="1"/>
          </p:nvPr>
        </p:nvSpPr>
        <p:spPr>
          <a:xfrm>
            <a:off x="323850" y="304801"/>
            <a:ext cx="8496300" cy="6148388"/>
          </a:xfrm>
        </p:spPr>
        <p:txBody>
          <a:bodyPr/>
          <a:lstStyle/>
          <a:p>
            <a:pPr marL="0" indent="0">
              <a:buNone/>
            </a:pPr>
            <a:r>
              <a:rPr lang="en-US" altLang="LID8192" sz="3200" dirty="0">
                <a:solidFill>
                  <a:srgbClr val="C00000"/>
                </a:solidFill>
              </a:rPr>
              <a:t>Anatomy of Computers</a:t>
            </a:r>
            <a:endParaRPr lang="en-US" altLang="LID8192" sz="3200" i="1" dirty="0">
              <a:solidFill>
                <a:srgbClr val="C00000"/>
              </a:solidFill>
            </a:endParaRPr>
          </a:p>
          <a:p>
            <a:endParaRPr lang="en-US" altLang="LID8192" sz="3200" b="1" dirty="0"/>
          </a:p>
          <a:p>
            <a:r>
              <a:rPr lang="en-US" altLang="LID8192" sz="3200" b="1" dirty="0"/>
              <a:t>Computer Memory (primary memory)</a:t>
            </a:r>
          </a:p>
          <a:p>
            <a:pPr algn="just"/>
            <a:endParaRPr lang="en-US" altLang="LID8192" sz="3200" b="1" dirty="0"/>
          </a:p>
          <a:p>
            <a:pPr algn="just"/>
            <a:r>
              <a:rPr lang="en-US" altLang="LID8192" sz="3200" b="1" dirty="0"/>
              <a:t>RAM</a:t>
            </a:r>
            <a:r>
              <a:rPr lang="en-US" altLang="LID8192" sz="3200" dirty="0"/>
              <a:t>: The main type of memory and the most familiar to users is random access memory (RAM). RAM is the same as main memory. A computer can both write data into RAM and read data from RAM.</a:t>
            </a:r>
          </a:p>
          <a:p>
            <a:pPr algn="just"/>
            <a:endParaRPr lang="en-US" altLang="LID8192" sz="3200" dirty="0"/>
          </a:p>
          <a:p>
            <a:pPr algn="just"/>
            <a:r>
              <a:rPr lang="en-US" altLang="LID8192" sz="3200" dirty="0"/>
              <a:t>RAM is volatile, which means that it requires a steady flow of electricity to maintain its contents.</a:t>
            </a:r>
          </a:p>
          <a:p>
            <a:endParaRPr lang="en-US" altLang="LID8192" sz="3200" dirty="0"/>
          </a:p>
        </p:txBody>
      </p:sp>
      <p:sp>
        <p:nvSpPr>
          <p:cNvPr id="249860" name="Date Placeholder 3">
            <a:extLst>
              <a:ext uri="{FF2B5EF4-FFF2-40B4-BE49-F238E27FC236}">
                <a16:creationId xmlns:a16="http://schemas.microsoft.com/office/drawing/2014/main" id="{AAC6550E-CD7F-6080-F56D-337C80E312F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0000"/>
              </a:spcBef>
              <a:spcAft>
                <a:spcPct val="20000"/>
              </a:spcAft>
              <a:buClr>
                <a:schemeClr val="accent1"/>
              </a:buClr>
              <a:buSzPct val="110000"/>
              <a:buFont typeface="Arial" panose="020B0604020202020204" pitchFamily="34" charset="0"/>
              <a:buChar char="•"/>
              <a:defRPr sz="2600">
                <a:solidFill>
                  <a:schemeClr val="tx1"/>
                </a:solidFill>
                <a:latin typeface="Arial" panose="020B0604020202020204" pitchFamily="34" charset="0"/>
              </a:defRPr>
            </a:lvl1pPr>
            <a:lvl2pPr marL="742950" indent="-285750">
              <a:lnSpc>
                <a:spcPct val="90000"/>
              </a:lnSpc>
              <a:spcBef>
                <a:spcPct val="20000"/>
              </a:spcBef>
              <a:spcAft>
                <a:spcPct val="20000"/>
              </a:spcAft>
              <a:buClr>
                <a:schemeClr val="accent1"/>
              </a:buClr>
              <a:buChar char="–"/>
              <a:defRPr sz="2200">
                <a:solidFill>
                  <a:schemeClr val="tx1"/>
                </a:solidFill>
                <a:latin typeface="Arial" panose="020B0604020202020204" pitchFamily="34" charset="0"/>
              </a:defRPr>
            </a:lvl2pPr>
            <a:lvl3pPr marL="1143000" indent="-228600">
              <a:lnSpc>
                <a:spcPct val="90000"/>
              </a:lnSpc>
              <a:spcBef>
                <a:spcPct val="20000"/>
              </a:spcBef>
              <a:spcAft>
                <a:spcPct val="20000"/>
              </a:spcAft>
              <a:buClr>
                <a:schemeClr val="accent1"/>
              </a:buClr>
              <a:buChar char="•"/>
              <a:defRPr sz="2000">
                <a:solidFill>
                  <a:schemeClr val="tx1"/>
                </a:solidFill>
                <a:latin typeface="Arial" panose="020B0604020202020204" pitchFamily="34" charset="0"/>
              </a:defRPr>
            </a:lvl3pPr>
            <a:lvl4pPr marL="1600200" indent="-228600">
              <a:lnSpc>
                <a:spcPct val="90000"/>
              </a:lnSpc>
              <a:spcBef>
                <a:spcPct val="20000"/>
              </a:spcBef>
              <a:spcAft>
                <a:spcPct val="20000"/>
              </a:spcAft>
              <a:buClr>
                <a:schemeClr val="accent1"/>
              </a:buClr>
              <a:buSzPct val="70000"/>
              <a:buChar char="–"/>
              <a:defRPr sz="2000">
                <a:solidFill>
                  <a:schemeClr val="tx1"/>
                </a:solidFill>
                <a:latin typeface="Arial" panose="020B0604020202020204" pitchFamily="34" charset="0"/>
              </a:defRPr>
            </a:lvl4pPr>
            <a:lvl5pPr marL="2057400" indent="-22860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9pPr>
          </a:lstStyle>
          <a:p>
            <a:pPr>
              <a:lnSpc>
                <a:spcPct val="100000"/>
              </a:lnSpc>
              <a:spcBef>
                <a:spcPct val="0"/>
              </a:spcBef>
              <a:spcAft>
                <a:spcPct val="0"/>
              </a:spcAft>
              <a:buClrTx/>
              <a:buSzTx/>
              <a:buFontTx/>
              <a:buNone/>
            </a:pPr>
            <a:fld id="{7E7C9645-FFA7-4CD4-B71F-F8D16F9ECE7B}" type="datetime1">
              <a:rPr lang="zh-CN" altLang="en-US" sz="1000" smtClean="0">
                <a:ea typeface="SimSun" panose="02010600030101010101" pitchFamily="2" charset="-122"/>
              </a:rPr>
              <a:pPr>
                <a:lnSpc>
                  <a:spcPct val="100000"/>
                </a:lnSpc>
                <a:spcBef>
                  <a:spcPct val="0"/>
                </a:spcBef>
                <a:spcAft>
                  <a:spcPct val="0"/>
                </a:spcAft>
                <a:buClrTx/>
                <a:buSzTx/>
                <a:buFontTx/>
                <a:buNone/>
              </a:pPr>
              <a:t>2023/3/13</a:t>
            </a:fld>
            <a:endParaRPr lang="en-US" altLang="zh-CN" sz="1000">
              <a:ea typeface="SimSun" panose="02010600030101010101" pitchFamily="2" charset="-122"/>
            </a:endParaRPr>
          </a:p>
        </p:txBody>
      </p:sp>
      <p:sp>
        <p:nvSpPr>
          <p:cNvPr id="249861" name="Slide Number Placeholder 4">
            <a:extLst>
              <a:ext uri="{FF2B5EF4-FFF2-40B4-BE49-F238E27FC236}">
                <a16:creationId xmlns:a16="http://schemas.microsoft.com/office/drawing/2014/main" id="{4BEEA081-13D2-C6B9-06A1-B880914E220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0000"/>
              </a:spcBef>
              <a:spcAft>
                <a:spcPct val="20000"/>
              </a:spcAft>
              <a:buClr>
                <a:schemeClr val="accent1"/>
              </a:buClr>
              <a:buSzPct val="110000"/>
              <a:buFont typeface="Arial" panose="020B0604020202020204" pitchFamily="34" charset="0"/>
              <a:buChar char="•"/>
              <a:defRPr sz="2600">
                <a:solidFill>
                  <a:schemeClr val="tx1"/>
                </a:solidFill>
                <a:latin typeface="Arial" panose="020B0604020202020204" pitchFamily="34" charset="0"/>
              </a:defRPr>
            </a:lvl1pPr>
            <a:lvl2pPr marL="742950" indent="-285750">
              <a:lnSpc>
                <a:spcPct val="90000"/>
              </a:lnSpc>
              <a:spcBef>
                <a:spcPct val="20000"/>
              </a:spcBef>
              <a:spcAft>
                <a:spcPct val="20000"/>
              </a:spcAft>
              <a:buClr>
                <a:schemeClr val="accent1"/>
              </a:buClr>
              <a:buChar char="–"/>
              <a:defRPr sz="2200">
                <a:solidFill>
                  <a:schemeClr val="tx1"/>
                </a:solidFill>
                <a:latin typeface="Arial" panose="020B0604020202020204" pitchFamily="34" charset="0"/>
              </a:defRPr>
            </a:lvl2pPr>
            <a:lvl3pPr marL="1143000" indent="-228600">
              <a:lnSpc>
                <a:spcPct val="90000"/>
              </a:lnSpc>
              <a:spcBef>
                <a:spcPct val="20000"/>
              </a:spcBef>
              <a:spcAft>
                <a:spcPct val="20000"/>
              </a:spcAft>
              <a:buClr>
                <a:schemeClr val="accent1"/>
              </a:buClr>
              <a:buChar char="•"/>
              <a:defRPr sz="2000">
                <a:solidFill>
                  <a:schemeClr val="tx1"/>
                </a:solidFill>
                <a:latin typeface="Arial" panose="020B0604020202020204" pitchFamily="34" charset="0"/>
              </a:defRPr>
            </a:lvl3pPr>
            <a:lvl4pPr marL="1600200" indent="-228600">
              <a:lnSpc>
                <a:spcPct val="90000"/>
              </a:lnSpc>
              <a:spcBef>
                <a:spcPct val="20000"/>
              </a:spcBef>
              <a:spcAft>
                <a:spcPct val="20000"/>
              </a:spcAft>
              <a:buClr>
                <a:schemeClr val="accent1"/>
              </a:buClr>
              <a:buSzPct val="70000"/>
              <a:buChar char="–"/>
              <a:defRPr sz="2000">
                <a:solidFill>
                  <a:schemeClr val="tx1"/>
                </a:solidFill>
                <a:latin typeface="Arial" panose="020B0604020202020204" pitchFamily="34" charset="0"/>
              </a:defRPr>
            </a:lvl4pPr>
            <a:lvl5pPr marL="2057400" indent="-22860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9pPr>
          </a:lstStyle>
          <a:p>
            <a:pPr>
              <a:lnSpc>
                <a:spcPct val="100000"/>
              </a:lnSpc>
              <a:spcBef>
                <a:spcPct val="0"/>
              </a:spcBef>
              <a:spcAft>
                <a:spcPct val="0"/>
              </a:spcAft>
              <a:buClrTx/>
              <a:buSzTx/>
              <a:buFontTx/>
              <a:buNone/>
            </a:pPr>
            <a:fld id="{85B4333E-C3AE-4B36-AF0F-9A50DA0DE571}" type="slidenum">
              <a:rPr lang="en-US" altLang="zh-CN" sz="1000">
                <a:ea typeface="SimSun" panose="02010600030101010101" pitchFamily="2" charset="-122"/>
              </a:rPr>
              <a:pPr>
                <a:lnSpc>
                  <a:spcPct val="100000"/>
                </a:lnSpc>
                <a:spcBef>
                  <a:spcPct val="0"/>
                </a:spcBef>
                <a:spcAft>
                  <a:spcPct val="0"/>
                </a:spcAft>
                <a:buClrTx/>
                <a:buSzTx/>
                <a:buFontTx/>
                <a:buNone/>
              </a:pPr>
              <a:t>18</a:t>
            </a:fld>
            <a:endParaRPr lang="en-US" altLang="zh-CN" sz="1000">
              <a:ea typeface="SimSun"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7" name="Content Placeholder 2">
            <a:extLst>
              <a:ext uri="{FF2B5EF4-FFF2-40B4-BE49-F238E27FC236}">
                <a16:creationId xmlns:a16="http://schemas.microsoft.com/office/drawing/2014/main" id="{B3730945-9AC6-585F-EF86-871E84BF35ED}"/>
              </a:ext>
            </a:extLst>
          </p:cNvPr>
          <p:cNvSpPr>
            <a:spLocks noGrp="1" noChangeArrowheads="1"/>
          </p:cNvSpPr>
          <p:nvPr>
            <p:ph idx="1"/>
          </p:nvPr>
        </p:nvSpPr>
        <p:spPr>
          <a:xfrm>
            <a:off x="323850" y="304801"/>
            <a:ext cx="8496300" cy="6148388"/>
          </a:xfrm>
        </p:spPr>
        <p:txBody>
          <a:bodyPr/>
          <a:lstStyle/>
          <a:p>
            <a:pPr marL="0" indent="0">
              <a:buNone/>
            </a:pPr>
            <a:r>
              <a:rPr lang="en-US" altLang="LID8192" sz="3200" dirty="0">
                <a:solidFill>
                  <a:srgbClr val="C00000"/>
                </a:solidFill>
              </a:rPr>
              <a:t>Anatomy of Computers</a:t>
            </a:r>
            <a:endParaRPr lang="en-US" altLang="LID8192" sz="3200" i="1" dirty="0">
              <a:solidFill>
                <a:srgbClr val="C00000"/>
              </a:solidFill>
            </a:endParaRPr>
          </a:p>
          <a:p>
            <a:endParaRPr lang="en-US" altLang="LID8192" sz="3200" b="1" dirty="0"/>
          </a:p>
          <a:p>
            <a:r>
              <a:rPr lang="en-US" altLang="LID8192" sz="3200" b="1" dirty="0"/>
              <a:t>Computer Memory (primary memory)</a:t>
            </a:r>
          </a:p>
          <a:p>
            <a:endParaRPr lang="en-US" altLang="LID8192" sz="3200" b="1" dirty="0"/>
          </a:p>
          <a:p>
            <a:r>
              <a:rPr lang="en-US" altLang="LID8192" sz="3200" b="1" dirty="0"/>
              <a:t>ROM</a:t>
            </a:r>
            <a:r>
              <a:rPr lang="en-US" altLang="LID8192" sz="3200" dirty="0"/>
              <a:t> (read only memory): unlike RAM, ROM is non-volatile and only permits the user to read data. </a:t>
            </a:r>
          </a:p>
          <a:p>
            <a:endParaRPr lang="en-US" altLang="LID8192" sz="3200" dirty="0"/>
          </a:p>
          <a:p>
            <a:r>
              <a:rPr lang="en-US" altLang="LID8192" sz="3200" dirty="0"/>
              <a:t>It is called Read-only memory as information can only be read from and not written or changed onto ROM. </a:t>
            </a:r>
          </a:p>
        </p:txBody>
      </p:sp>
      <p:sp>
        <p:nvSpPr>
          <p:cNvPr id="251908" name="Date Placeholder 3">
            <a:extLst>
              <a:ext uri="{FF2B5EF4-FFF2-40B4-BE49-F238E27FC236}">
                <a16:creationId xmlns:a16="http://schemas.microsoft.com/office/drawing/2014/main" id="{5BFA1622-0CB6-BF78-0334-D23B3A053C7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0000"/>
              </a:spcBef>
              <a:spcAft>
                <a:spcPct val="20000"/>
              </a:spcAft>
              <a:buClr>
                <a:schemeClr val="accent1"/>
              </a:buClr>
              <a:buSzPct val="110000"/>
              <a:buFont typeface="Arial" panose="020B0604020202020204" pitchFamily="34" charset="0"/>
              <a:buChar char="•"/>
              <a:defRPr sz="2600">
                <a:solidFill>
                  <a:schemeClr val="tx1"/>
                </a:solidFill>
                <a:latin typeface="Arial" panose="020B0604020202020204" pitchFamily="34" charset="0"/>
              </a:defRPr>
            </a:lvl1pPr>
            <a:lvl2pPr marL="742950" indent="-285750">
              <a:lnSpc>
                <a:spcPct val="90000"/>
              </a:lnSpc>
              <a:spcBef>
                <a:spcPct val="20000"/>
              </a:spcBef>
              <a:spcAft>
                <a:spcPct val="20000"/>
              </a:spcAft>
              <a:buClr>
                <a:schemeClr val="accent1"/>
              </a:buClr>
              <a:buChar char="–"/>
              <a:defRPr sz="2200">
                <a:solidFill>
                  <a:schemeClr val="tx1"/>
                </a:solidFill>
                <a:latin typeface="Arial" panose="020B0604020202020204" pitchFamily="34" charset="0"/>
              </a:defRPr>
            </a:lvl2pPr>
            <a:lvl3pPr marL="1143000" indent="-228600">
              <a:lnSpc>
                <a:spcPct val="90000"/>
              </a:lnSpc>
              <a:spcBef>
                <a:spcPct val="20000"/>
              </a:spcBef>
              <a:spcAft>
                <a:spcPct val="20000"/>
              </a:spcAft>
              <a:buClr>
                <a:schemeClr val="accent1"/>
              </a:buClr>
              <a:buChar char="•"/>
              <a:defRPr sz="2000">
                <a:solidFill>
                  <a:schemeClr val="tx1"/>
                </a:solidFill>
                <a:latin typeface="Arial" panose="020B0604020202020204" pitchFamily="34" charset="0"/>
              </a:defRPr>
            </a:lvl3pPr>
            <a:lvl4pPr marL="1600200" indent="-228600">
              <a:lnSpc>
                <a:spcPct val="90000"/>
              </a:lnSpc>
              <a:spcBef>
                <a:spcPct val="20000"/>
              </a:spcBef>
              <a:spcAft>
                <a:spcPct val="20000"/>
              </a:spcAft>
              <a:buClr>
                <a:schemeClr val="accent1"/>
              </a:buClr>
              <a:buSzPct val="70000"/>
              <a:buChar char="–"/>
              <a:defRPr sz="2000">
                <a:solidFill>
                  <a:schemeClr val="tx1"/>
                </a:solidFill>
                <a:latin typeface="Arial" panose="020B0604020202020204" pitchFamily="34" charset="0"/>
              </a:defRPr>
            </a:lvl4pPr>
            <a:lvl5pPr marL="2057400" indent="-22860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9pPr>
          </a:lstStyle>
          <a:p>
            <a:pPr>
              <a:lnSpc>
                <a:spcPct val="100000"/>
              </a:lnSpc>
              <a:spcBef>
                <a:spcPct val="0"/>
              </a:spcBef>
              <a:spcAft>
                <a:spcPct val="0"/>
              </a:spcAft>
              <a:buClrTx/>
              <a:buSzTx/>
              <a:buFontTx/>
              <a:buNone/>
            </a:pPr>
            <a:fld id="{AE509E96-0065-4483-9E27-333161721AD5}" type="datetime1">
              <a:rPr lang="zh-CN" altLang="en-US" sz="1000" smtClean="0">
                <a:ea typeface="SimSun" panose="02010600030101010101" pitchFamily="2" charset="-122"/>
              </a:rPr>
              <a:pPr>
                <a:lnSpc>
                  <a:spcPct val="100000"/>
                </a:lnSpc>
                <a:spcBef>
                  <a:spcPct val="0"/>
                </a:spcBef>
                <a:spcAft>
                  <a:spcPct val="0"/>
                </a:spcAft>
                <a:buClrTx/>
                <a:buSzTx/>
                <a:buFontTx/>
                <a:buNone/>
              </a:pPr>
              <a:t>2023/3/13</a:t>
            </a:fld>
            <a:endParaRPr lang="en-US" altLang="zh-CN" sz="1000">
              <a:ea typeface="SimSun" panose="02010600030101010101" pitchFamily="2" charset="-122"/>
            </a:endParaRPr>
          </a:p>
        </p:txBody>
      </p:sp>
      <p:sp>
        <p:nvSpPr>
          <p:cNvPr id="251909" name="Slide Number Placeholder 4">
            <a:extLst>
              <a:ext uri="{FF2B5EF4-FFF2-40B4-BE49-F238E27FC236}">
                <a16:creationId xmlns:a16="http://schemas.microsoft.com/office/drawing/2014/main" id="{F915B510-7D7F-7F7C-6BAC-9020E83F51A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0000"/>
              </a:spcBef>
              <a:spcAft>
                <a:spcPct val="20000"/>
              </a:spcAft>
              <a:buClr>
                <a:schemeClr val="accent1"/>
              </a:buClr>
              <a:buSzPct val="110000"/>
              <a:buFont typeface="Arial" panose="020B0604020202020204" pitchFamily="34" charset="0"/>
              <a:buChar char="•"/>
              <a:defRPr sz="2600">
                <a:solidFill>
                  <a:schemeClr val="tx1"/>
                </a:solidFill>
                <a:latin typeface="Arial" panose="020B0604020202020204" pitchFamily="34" charset="0"/>
              </a:defRPr>
            </a:lvl1pPr>
            <a:lvl2pPr marL="742950" indent="-285750">
              <a:lnSpc>
                <a:spcPct val="90000"/>
              </a:lnSpc>
              <a:spcBef>
                <a:spcPct val="20000"/>
              </a:spcBef>
              <a:spcAft>
                <a:spcPct val="20000"/>
              </a:spcAft>
              <a:buClr>
                <a:schemeClr val="accent1"/>
              </a:buClr>
              <a:buChar char="–"/>
              <a:defRPr sz="2200">
                <a:solidFill>
                  <a:schemeClr val="tx1"/>
                </a:solidFill>
                <a:latin typeface="Arial" panose="020B0604020202020204" pitchFamily="34" charset="0"/>
              </a:defRPr>
            </a:lvl2pPr>
            <a:lvl3pPr marL="1143000" indent="-228600">
              <a:lnSpc>
                <a:spcPct val="90000"/>
              </a:lnSpc>
              <a:spcBef>
                <a:spcPct val="20000"/>
              </a:spcBef>
              <a:spcAft>
                <a:spcPct val="20000"/>
              </a:spcAft>
              <a:buClr>
                <a:schemeClr val="accent1"/>
              </a:buClr>
              <a:buChar char="•"/>
              <a:defRPr sz="2000">
                <a:solidFill>
                  <a:schemeClr val="tx1"/>
                </a:solidFill>
                <a:latin typeface="Arial" panose="020B0604020202020204" pitchFamily="34" charset="0"/>
              </a:defRPr>
            </a:lvl3pPr>
            <a:lvl4pPr marL="1600200" indent="-228600">
              <a:lnSpc>
                <a:spcPct val="90000"/>
              </a:lnSpc>
              <a:spcBef>
                <a:spcPct val="20000"/>
              </a:spcBef>
              <a:spcAft>
                <a:spcPct val="20000"/>
              </a:spcAft>
              <a:buClr>
                <a:schemeClr val="accent1"/>
              </a:buClr>
              <a:buSzPct val="70000"/>
              <a:buChar char="–"/>
              <a:defRPr sz="2000">
                <a:solidFill>
                  <a:schemeClr val="tx1"/>
                </a:solidFill>
                <a:latin typeface="Arial" panose="020B0604020202020204" pitchFamily="34" charset="0"/>
              </a:defRPr>
            </a:lvl4pPr>
            <a:lvl5pPr marL="2057400" indent="-22860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9pPr>
          </a:lstStyle>
          <a:p>
            <a:pPr>
              <a:lnSpc>
                <a:spcPct val="100000"/>
              </a:lnSpc>
              <a:spcBef>
                <a:spcPct val="0"/>
              </a:spcBef>
              <a:spcAft>
                <a:spcPct val="0"/>
              </a:spcAft>
              <a:buClrTx/>
              <a:buSzTx/>
              <a:buFontTx/>
              <a:buNone/>
            </a:pPr>
            <a:fld id="{7560FAE7-497D-4233-8311-579AA8053953}" type="slidenum">
              <a:rPr lang="en-US" altLang="zh-CN" sz="1000">
                <a:ea typeface="SimSun" panose="02010600030101010101" pitchFamily="2" charset="-122"/>
              </a:rPr>
              <a:pPr>
                <a:lnSpc>
                  <a:spcPct val="100000"/>
                </a:lnSpc>
                <a:spcBef>
                  <a:spcPct val="0"/>
                </a:spcBef>
                <a:spcAft>
                  <a:spcPct val="0"/>
                </a:spcAft>
                <a:buClrTx/>
                <a:buSzTx/>
                <a:buFontTx/>
                <a:buNone/>
              </a:pPr>
              <a:t>19</a:t>
            </a:fld>
            <a:endParaRPr lang="en-US" altLang="zh-CN" sz="1000">
              <a:ea typeface="SimSun"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7772400" cy="609600"/>
          </a:xfrm>
          <a:blipFill>
            <a:blip r:embed="rId2"/>
            <a:tile tx="0" ty="0" sx="100000" sy="100000" flip="none" algn="tl"/>
          </a:blipFill>
        </p:spPr>
        <p:txBody>
          <a:bodyPr rtlCol="0">
            <a:normAutofit fontScale="90000"/>
          </a:bodyPr>
          <a:lstStyle/>
          <a:p>
            <a:pPr marL="0" marR="0" algn="ctr">
              <a:lnSpc>
                <a:spcPct val="107000"/>
              </a:lnSpc>
              <a:spcBef>
                <a:spcPts val="0"/>
              </a:spcBef>
              <a:spcAft>
                <a:spcPts val="800"/>
              </a:spcAft>
            </a:pPr>
            <a:r>
              <a:rPr lang="en-US" sz="4000" b="1" dirty="0">
                <a:solidFill>
                  <a:srgbClr val="0066FF"/>
                </a:solidFill>
                <a:effectLst/>
                <a:latin typeface="Times New Roman" panose="02020603050405020304" pitchFamily="18" charset="0"/>
                <a:ea typeface="Calibri" panose="020F0502020204030204" pitchFamily="34" charset="0"/>
                <a:cs typeface="Times New Roman" panose="02020603050405020304" pitchFamily="18" charset="0"/>
              </a:rPr>
              <a:t>Aim of the module</a:t>
            </a:r>
            <a:endParaRPr lang="en-US" sz="4000" dirty="0">
              <a:solidFill>
                <a:srgbClr val="0066FF"/>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95" name="Content Placeholder 2"/>
          <p:cNvSpPr>
            <a:spLocks noGrp="1"/>
          </p:cNvSpPr>
          <p:nvPr>
            <p:ph sz="quarter" idx="1"/>
          </p:nvPr>
        </p:nvSpPr>
        <p:spPr>
          <a:xfrm>
            <a:off x="146050" y="914400"/>
            <a:ext cx="8540750" cy="5562600"/>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a:lstStyle/>
          <a:p>
            <a:pPr marL="0" marR="0" algn="just">
              <a:lnSpc>
                <a:spcPct val="150000"/>
              </a:lnSpc>
              <a:spcBef>
                <a:spcPts val="0"/>
              </a:spcBef>
              <a:spcAft>
                <a:spcPts val="0"/>
              </a:spcAft>
            </a:pPr>
            <a:endParaRPr lang="en-US" sz="2200" dirty="0">
              <a:solidFill>
                <a:srgbClr val="000000"/>
              </a:solidFill>
              <a:effectLst/>
              <a:latin typeface="Bookman Old Style" panose="02050604050505020204" pitchFamily="18" charset="0"/>
              <a:ea typeface="Calibri" panose="020F0502020204030204" pitchFamily="34" charset="0"/>
              <a:cs typeface="Calibri" panose="020F0502020204030204" pitchFamily="34" charset="0"/>
            </a:endParaRPr>
          </a:p>
          <a:p>
            <a:pPr marL="69850" marR="0" indent="-342900" algn="just">
              <a:lnSpc>
                <a:spcPct val="150000"/>
              </a:lnSpc>
              <a:spcBef>
                <a:spcPts val="0"/>
              </a:spcBef>
              <a:spcAft>
                <a:spcPts val="0"/>
              </a:spcAft>
              <a:buFont typeface="Wingdings" panose="05000000000000000000" pitchFamily="2" charset="2"/>
              <a:buChar char="Ø"/>
            </a:pPr>
            <a:r>
              <a:rPr lang="en-US" sz="2200" dirty="0">
                <a:solidFill>
                  <a:srgbClr val="000000"/>
                </a:solidFill>
                <a:effectLst/>
                <a:latin typeface="Bookman Old Style" panose="02050604050505020204" pitchFamily="18" charset="0"/>
                <a:ea typeface="Calibri" panose="020F0502020204030204" pitchFamily="34" charset="0"/>
                <a:cs typeface="Calibri" panose="020F0502020204030204" pitchFamily="34" charset="0"/>
              </a:rPr>
              <a:t>The aim is to present as clearly and completely as possible, the nature and characteristics of modern-day computer systems.</a:t>
            </a:r>
          </a:p>
          <a:p>
            <a:pPr marL="69850" marR="0" indent="-342900" algn="just">
              <a:lnSpc>
                <a:spcPct val="150000"/>
              </a:lnSpc>
              <a:spcBef>
                <a:spcPts val="0"/>
              </a:spcBef>
              <a:spcAft>
                <a:spcPts val="0"/>
              </a:spcAft>
              <a:buFont typeface="Wingdings" panose="05000000000000000000" pitchFamily="2" charset="2"/>
              <a:buChar char="Ø"/>
            </a:pPr>
            <a:r>
              <a:rPr lang="en-US" sz="2200" dirty="0">
                <a:latin typeface="Bookman Old Style" panose="02050604050505020204" pitchFamily="18" charset="0"/>
                <a:ea typeface="Times New Roman" panose="02020603050405020304" pitchFamily="18" charset="0"/>
                <a:cs typeface="Calibri" panose="020F0502020204030204" pitchFamily="34" charset="0"/>
              </a:rPr>
              <a:t>I</a:t>
            </a:r>
            <a:r>
              <a:rPr lang="en-US" sz="2200" dirty="0">
                <a:effectLst/>
                <a:latin typeface="Bookman Old Style" panose="02050604050505020204" pitchFamily="18" charset="0"/>
                <a:ea typeface="Times New Roman" panose="02020603050405020304" pitchFamily="18" charset="0"/>
                <a:cs typeface="Calibri" panose="020F0502020204030204" pitchFamily="34" charset="0"/>
              </a:rPr>
              <a:t>ntroduces the basic concepts of Computer Architecture and Compute maintenance. </a:t>
            </a:r>
          </a:p>
          <a:p>
            <a:pPr marL="69850" marR="0" indent="-342900" algn="just">
              <a:lnSpc>
                <a:spcPct val="150000"/>
              </a:lnSpc>
              <a:spcBef>
                <a:spcPts val="0"/>
              </a:spcBef>
              <a:spcAft>
                <a:spcPts val="0"/>
              </a:spcAft>
              <a:buFont typeface="Wingdings" panose="05000000000000000000" pitchFamily="2" charset="2"/>
              <a:buChar char="Ø"/>
            </a:pPr>
            <a:r>
              <a:rPr lang="en-US" sz="2200" dirty="0">
                <a:effectLst/>
                <a:latin typeface="Bookman Old Style" panose="02050604050505020204" pitchFamily="18" charset="0"/>
                <a:ea typeface="Times New Roman" panose="02020603050405020304" pitchFamily="18" charset="0"/>
                <a:cs typeface="Calibri" panose="020F0502020204030204" pitchFamily="34" charset="0"/>
              </a:rPr>
              <a:t>The structure of sub systems and covers the organization of the</a:t>
            </a:r>
            <a:r>
              <a:rPr lang="en-US" sz="2200" spc="-15" dirty="0">
                <a:effectLst/>
                <a:latin typeface="Bookman Old Style" panose="02050604050505020204" pitchFamily="18" charset="0"/>
                <a:ea typeface="Times New Roman" panose="02020603050405020304" pitchFamily="18" charset="0"/>
                <a:cs typeface="Calibri" panose="020F0502020204030204" pitchFamily="34" charset="0"/>
              </a:rPr>
              <a:t> </a:t>
            </a:r>
            <a:r>
              <a:rPr lang="en-US" sz="2200" dirty="0">
                <a:effectLst/>
                <a:latin typeface="Bookman Old Style" panose="02050604050505020204" pitchFamily="18" charset="0"/>
                <a:ea typeface="Times New Roman" panose="02020603050405020304" pitchFamily="18" charset="0"/>
                <a:cs typeface="Calibri" panose="020F0502020204030204" pitchFamily="34" charset="0"/>
              </a:rPr>
              <a:t>overall</a:t>
            </a:r>
            <a:r>
              <a:rPr lang="en-US" sz="2200" spc="-15" dirty="0">
                <a:effectLst/>
                <a:latin typeface="Bookman Old Style" panose="02050604050505020204" pitchFamily="18" charset="0"/>
                <a:ea typeface="Times New Roman" panose="02020603050405020304" pitchFamily="18" charset="0"/>
                <a:cs typeface="Calibri" panose="020F0502020204030204" pitchFamily="34" charset="0"/>
              </a:rPr>
              <a:t> </a:t>
            </a:r>
            <a:r>
              <a:rPr lang="en-US" sz="2200" dirty="0">
                <a:effectLst/>
                <a:latin typeface="Bookman Old Style" panose="02050604050505020204" pitchFamily="18" charset="0"/>
                <a:ea typeface="Times New Roman" panose="02020603050405020304" pitchFamily="18" charset="0"/>
                <a:cs typeface="Calibri" panose="020F0502020204030204" pitchFamily="34" charset="0"/>
              </a:rPr>
              <a:t>system</a:t>
            </a:r>
          </a:p>
          <a:p>
            <a:pPr marL="69850" marR="0" indent="-342900" algn="just">
              <a:lnSpc>
                <a:spcPct val="150000"/>
              </a:lnSpc>
              <a:spcBef>
                <a:spcPts val="0"/>
              </a:spcBef>
              <a:spcAft>
                <a:spcPts val="0"/>
              </a:spcAft>
              <a:buFont typeface="Wingdings" panose="05000000000000000000" pitchFamily="2" charset="2"/>
              <a:buChar char="Ø"/>
            </a:pPr>
            <a:r>
              <a:rPr lang="en-US" sz="2200" dirty="0">
                <a:effectLst/>
                <a:latin typeface="Bookman Old Style" panose="02050604050505020204" pitchFamily="18" charset="0"/>
                <a:ea typeface="Times New Roman" panose="02020603050405020304" pitchFamily="18" charset="0"/>
                <a:cs typeface="Calibri" panose="020F0502020204030204" pitchFamily="34" charset="0"/>
              </a:rPr>
              <a:t>Outlines</a:t>
            </a:r>
            <a:r>
              <a:rPr lang="en-US" sz="2200" spc="-15" dirty="0">
                <a:effectLst/>
                <a:latin typeface="Bookman Old Style" panose="02050604050505020204" pitchFamily="18" charset="0"/>
                <a:ea typeface="Times New Roman" panose="02020603050405020304" pitchFamily="18" charset="0"/>
                <a:cs typeface="Calibri" panose="020F0502020204030204" pitchFamily="34" charset="0"/>
              </a:rPr>
              <a:t> </a:t>
            </a:r>
            <a:r>
              <a:rPr lang="en-US" sz="2200" dirty="0">
                <a:effectLst/>
                <a:latin typeface="Bookman Old Style" panose="02050604050505020204" pitchFamily="18" charset="0"/>
                <a:ea typeface="Times New Roman" panose="02020603050405020304" pitchFamily="18" charset="0"/>
                <a:cs typeface="Calibri" panose="020F0502020204030204" pitchFamily="34" charset="0"/>
              </a:rPr>
              <a:t>the</a:t>
            </a:r>
            <a:r>
              <a:rPr lang="en-US" sz="2200" spc="-15" dirty="0">
                <a:effectLst/>
                <a:latin typeface="Bookman Old Style" panose="02050604050505020204" pitchFamily="18" charset="0"/>
                <a:ea typeface="Times New Roman" panose="02020603050405020304" pitchFamily="18" charset="0"/>
                <a:cs typeface="Calibri" panose="020F0502020204030204" pitchFamily="34" charset="0"/>
              </a:rPr>
              <a:t> </a:t>
            </a:r>
            <a:r>
              <a:rPr lang="en-US" sz="2200" dirty="0">
                <a:effectLst/>
                <a:latin typeface="Bookman Old Style" panose="02050604050505020204" pitchFamily="18" charset="0"/>
                <a:ea typeface="Times New Roman" panose="02020603050405020304" pitchFamily="18" charset="0"/>
                <a:cs typeface="Calibri" panose="020F0502020204030204" pitchFamily="34" charset="0"/>
              </a:rPr>
              <a:t>fundamental</a:t>
            </a:r>
            <a:r>
              <a:rPr lang="en-US" sz="2200" spc="-15" dirty="0">
                <a:effectLst/>
                <a:latin typeface="Bookman Old Style" panose="02050604050505020204" pitchFamily="18" charset="0"/>
                <a:ea typeface="Times New Roman" panose="02020603050405020304" pitchFamily="18" charset="0"/>
                <a:cs typeface="Calibri" panose="020F0502020204030204" pitchFamily="34" charset="0"/>
              </a:rPr>
              <a:t> </a:t>
            </a:r>
            <a:r>
              <a:rPr lang="en-US" sz="2200" dirty="0">
                <a:effectLst/>
                <a:latin typeface="Bookman Old Style" panose="02050604050505020204" pitchFamily="18" charset="0"/>
                <a:ea typeface="Times New Roman" panose="02020603050405020304" pitchFamily="18" charset="0"/>
                <a:cs typeface="Calibri" panose="020F0502020204030204" pitchFamily="34" charset="0"/>
              </a:rPr>
              <a:t>way</a:t>
            </a:r>
            <a:r>
              <a:rPr lang="en-US" sz="2200" spc="-35" dirty="0">
                <a:effectLst/>
                <a:latin typeface="Bookman Old Style" panose="02050604050505020204" pitchFamily="18" charset="0"/>
                <a:ea typeface="Times New Roman" panose="02020603050405020304" pitchFamily="18" charset="0"/>
                <a:cs typeface="Calibri" panose="020F0502020204030204" pitchFamily="34" charset="0"/>
              </a:rPr>
              <a:t> </a:t>
            </a:r>
            <a:r>
              <a:rPr lang="en-US" sz="2200" dirty="0">
                <a:effectLst/>
                <a:latin typeface="Bookman Old Style" panose="02050604050505020204" pitchFamily="18" charset="0"/>
                <a:ea typeface="Times New Roman" panose="02020603050405020304" pitchFamily="18" charset="0"/>
                <a:cs typeface="Calibri" panose="020F0502020204030204" pitchFamily="34" charset="0"/>
              </a:rPr>
              <a:t>in</a:t>
            </a:r>
            <a:r>
              <a:rPr lang="en-US" sz="2200" spc="-15" dirty="0">
                <a:effectLst/>
                <a:latin typeface="Bookman Old Style" panose="02050604050505020204" pitchFamily="18" charset="0"/>
                <a:ea typeface="Times New Roman" panose="02020603050405020304" pitchFamily="18" charset="0"/>
                <a:cs typeface="Calibri" panose="020F0502020204030204" pitchFamily="34" charset="0"/>
              </a:rPr>
              <a:t> </a:t>
            </a:r>
            <a:r>
              <a:rPr lang="en-US" sz="2200" dirty="0">
                <a:effectLst/>
                <a:latin typeface="Bookman Old Style" panose="02050604050505020204" pitchFamily="18" charset="0"/>
                <a:ea typeface="Times New Roman" panose="02020603050405020304" pitchFamily="18" charset="0"/>
                <a:cs typeface="Calibri" panose="020F0502020204030204" pitchFamily="34" charset="0"/>
              </a:rPr>
              <a:t>which</a:t>
            </a:r>
            <a:r>
              <a:rPr lang="en-US" sz="2200" spc="-15" dirty="0">
                <a:effectLst/>
                <a:latin typeface="Bookman Old Style" panose="02050604050505020204" pitchFamily="18" charset="0"/>
                <a:ea typeface="Times New Roman" panose="02020603050405020304" pitchFamily="18" charset="0"/>
                <a:cs typeface="Calibri" panose="020F0502020204030204" pitchFamily="34" charset="0"/>
              </a:rPr>
              <a:t> </a:t>
            </a:r>
            <a:r>
              <a:rPr lang="en-US" sz="2200" dirty="0">
                <a:effectLst/>
                <a:latin typeface="Bookman Old Style" panose="02050604050505020204" pitchFamily="18" charset="0"/>
                <a:ea typeface="Times New Roman" panose="02020603050405020304" pitchFamily="18" charset="0"/>
                <a:cs typeface="Calibri" panose="020F0502020204030204" pitchFamily="34" charset="0"/>
              </a:rPr>
              <a:t>a</a:t>
            </a:r>
            <a:r>
              <a:rPr lang="en-US" sz="2200" spc="-15" dirty="0">
                <a:effectLst/>
                <a:latin typeface="Bookman Old Style" panose="02050604050505020204" pitchFamily="18" charset="0"/>
                <a:ea typeface="Times New Roman" panose="02020603050405020304" pitchFamily="18" charset="0"/>
                <a:cs typeface="Calibri" panose="020F0502020204030204" pitchFamily="34" charset="0"/>
              </a:rPr>
              <a:t> </a:t>
            </a:r>
            <a:r>
              <a:rPr lang="en-US" sz="2200" dirty="0">
                <a:effectLst/>
                <a:latin typeface="Bookman Old Style" panose="02050604050505020204" pitchFamily="18" charset="0"/>
                <a:ea typeface="Times New Roman" panose="02020603050405020304" pitchFamily="18" charset="0"/>
                <a:cs typeface="Calibri" panose="020F0502020204030204" pitchFamily="34" charset="0"/>
              </a:rPr>
              <a:t>computer</a:t>
            </a:r>
            <a:r>
              <a:rPr lang="en-US" sz="2200" spc="-20" dirty="0">
                <a:effectLst/>
                <a:latin typeface="Bookman Old Style" panose="02050604050505020204" pitchFamily="18" charset="0"/>
                <a:ea typeface="Times New Roman" panose="02020603050405020304" pitchFamily="18" charset="0"/>
                <a:cs typeface="Calibri" panose="020F0502020204030204" pitchFamily="34" charset="0"/>
              </a:rPr>
              <a:t> </a:t>
            </a:r>
            <a:r>
              <a:rPr lang="en-US" sz="2200" dirty="0">
                <a:effectLst/>
                <a:latin typeface="Bookman Old Style" panose="02050604050505020204" pitchFamily="18" charset="0"/>
                <a:ea typeface="Times New Roman" panose="02020603050405020304" pitchFamily="18" charset="0"/>
                <a:cs typeface="Calibri" panose="020F0502020204030204" pitchFamily="34" charset="0"/>
              </a:rPr>
              <a:t>works</a:t>
            </a:r>
            <a:endParaRPr lang="en-US" sz="2200" dirty="0">
              <a:solidFill>
                <a:srgbClr val="000000"/>
              </a:solidFill>
              <a:effectLst/>
              <a:latin typeface="Bookman Old Style" panose="02050604050505020204" pitchFamily="18" charset="0"/>
              <a:ea typeface="Calibri" panose="020F0502020204030204" pitchFamily="34" charset="0"/>
              <a:cs typeface="Calibri" panose="020F0502020204030204" pitchFamily="34" charset="0"/>
            </a:endParaRPr>
          </a:p>
          <a:p>
            <a:pPr algn="just" eaLnBrk="1" hangingPunct="1"/>
            <a:endParaRPr lang="en-US" sz="2200" dirty="0">
              <a:latin typeface="Bookman Old Style" panose="02050604050505020204" pitchFamily="18" charset="0"/>
              <a:cs typeface="Calibri" panose="020F0502020204030204" pitchFamily="34" charset="0"/>
            </a:endParaRPr>
          </a:p>
        </p:txBody>
      </p:sp>
      <p:sp>
        <p:nvSpPr>
          <p:cNvPr id="3" name="Date Placeholder 2"/>
          <p:cNvSpPr>
            <a:spLocks noGrp="1"/>
          </p:cNvSpPr>
          <p:nvPr>
            <p:ph type="dt" sz="half" idx="10"/>
          </p:nvPr>
        </p:nvSpPr>
        <p:spPr/>
        <p:txBody>
          <a:bodyPr/>
          <a:lstStyle/>
          <a:p>
            <a:pPr>
              <a:defRPr/>
            </a:pPr>
            <a:fld id="{054B9F06-1178-41B9-ADB8-051BFEAD3830}" type="datetime2">
              <a:rPr lang="en-US" smtClean="0"/>
              <a:t>Monday, March 13, 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2</a:t>
            </a:fld>
            <a:endParaRPr lang="en-US"/>
          </a:p>
        </p:txBody>
      </p:sp>
      <p:sp>
        <p:nvSpPr>
          <p:cNvPr id="5" name="Footer Placeholder 4"/>
          <p:cNvSpPr>
            <a:spLocks noGrp="1"/>
          </p:cNvSpPr>
          <p:nvPr>
            <p:ph type="ftr" sz="quarter" idx="11"/>
          </p:nvPr>
        </p:nvSpPr>
        <p:spPr/>
        <p:txBody>
          <a:bodyPr/>
          <a:lstStyle/>
          <a:p>
            <a:pPr>
              <a:defRPr/>
            </a:pPr>
            <a:r>
              <a:rPr lang="en-US"/>
              <a:t>Computer architecture and hardware maintenance / Year 1 Day &amp; Evening</a:t>
            </a:r>
          </a:p>
        </p:txBody>
      </p:sp>
    </p:spTree>
    <p:extLst>
      <p:ext uri="{BB962C8B-B14F-4D97-AF65-F5344CB8AC3E}">
        <p14:creationId xmlns:p14="http://schemas.microsoft.com/office/powerpoint/2010/main" val="3580719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Content Placeholder 2">
            <a:extLst>
              <a:ext uri="{FF2B5EF4-FFF2-40B4-BE49-F238E27FC236}">
                <a16:creationId xmlns:a16="http://schemas.microsoft.com/office/drawing/2014/main" id="{1ADE7E0B-41E4-CAE8-7814-70C857EBC640}"/>
              </a:ext>
            </a:extLst>
          </p:cNvPr>
          <p:cNvSpPr>
            <a:spLocks noGrp="1" noChangeArrowheads="1"/>
          </p:cNvSpPr>
          <p:nvPr>
            <p:ph idx="1"/>
          </p:nvPr>
        </p:nvSpPr>
        <p:spPr>
          <a:xfrm>
            <a:off x="323850" y="381001"/>
            <a:ext cx="8496300" cy="6072188"/>
          </a:xfrm>
        </p:spPr>
        <p:txBody>
          <a:bodyPr/>
          <a:lstStyle/>
          <a:p>
            <a:pPr marL="0" indent="0">
              <a:buNone/>
            </a:pPr>
            <a:r>
              <a:rPr lang="en-US" altLang="LID8192" sz="3200" dirty="0">
                <a:solidFill>
                  <a:srgbClr val="C00000"/>
                </a:solidFill>
              </a:rPr>
              <a:t>Anatomy of Computers</a:t>
            </a:r>
            <a:endParaRPr lang="en-US" altLang="LID8192" sz="3200" i="1" dirty="0">
              <a:solidFill>
                <a:srgbClr val="C00000"/>
              </a:solidFill>
            </a:endParaRPr>
          </a:p>
          <a:p>
            <a:endParaRPr lang="en-US" altLang="LID8192" sz="3200" b="1" dirty="0"/>
          </a:p>
          <a:p>
            <a:r>
              <a:rPr lang="en-US" altLang="LID8192" sz="3200" b="1" dirty="0"/>
              <a:t>Computer Memory (secondary memory)</a:t>
            </a:r>
          </a:p>
          <a:p>
            <a:endParaRPr lang="en-US" altLang="LID8192" sz="3200" dirty="0"/>
          </a:p>
          <a:p>
            <a:pPr algn="just"/>
            <a:r>
              <a:rPr lang="en-US" altLang="LID8192" sz="3200" dirty="0"/>
              <a:t>The primary memory which is faster (and hence expensive) is generally not sufficient for large storage of data. </a:t>
            </a:r>
          </a:p>
          <a:p>
            <a:pPr algn="just"/>
            <a:endParaRPr lang="en-US" altLang="LID8192" sz="3200" dirty="0"/>
          </a:p>
          <a:p>
            <a:pPr algn="just"/>
            <a:r>
              <a:rPr lang="en-US" altLang="LID8192" sz="3200" dirty="0"/>
              <a:t>As a result, additional memory, called the auxiliary or secondary memory is used. </a:t>
            </a:r>
          </a:p>
        </p:txBody>
      </p:sp>
      <p:sp>
        <p:nvSpPr>
          <p:cNvPr id="253956" name="Date Placeholder 3">
            <a:extLst>
              <a:ext uri="{FF2B5EF4-FFF2-40B4-BE49-F238E27FC236}">
                <a16:creationId xmlns:a16="http://schemas.microsoft.com/office/drawing/2014/main" id="{E0C312A2-AFC1-C23C-2455-5BB138AA2C7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0000"/>
              </a:spcBef>
              <a:spcAft>
                <a:spcPct val="20000"/>
              </a:spcAft>
              <a:buClr>
                <a:schemeClr val="accent1"/>
              </a:buClr>
              <a:buSzPct val="110000"/>
              <a:buFont typeface="Arial" panose="020B0604020202020204" pitchFamily="34" charset="0"/>
              <a:buChar char="•"/>
              <a:defRPr sz="2600">
                <a:solidFill>
                  <a:schemeClr val="tx1"/>
                </a:solidFill>
                <a:latin typeface="Arial" panose="020B0604020202020204" pitchFamily="34" charset="0"/>
              </a:defRPr>
            </a:lvl1pPr>
            <a:lvl2pPr marL="742950" indent="-285750">
              <a:lnSpc>
                <a:spcPct val="90000"/>
              </a:lnSpc>
              <a:spcBef>
                <a:spcPct val="20000"/>
              </a:spcBef>
              <a:spcAft>
                <a:spcPct val="20000"/>
              </a:spcAft>
              <a:buClr>
                <a:schemeClr val="accent1"/>
              </a:buClr>
              <a:buChar char="–"/>
              <a:defRPr sz="2200">
                <a:solidFill>
                  <a:schemeClr val="tx1"/>
                </a:solidFill>
                <a:latin typeface="Arial" panose="020B0604020202020204" pitchFamily="34" charset="0"/>
              </a:defRPr>
            </a:lvl2pPr>
            <a:lvl3pPr marL="1143000" indent="-228600">
              <a:lnSpc>
                <a:spcPct val="90000"/>
              </a:lnSpc>
              <a:spcBef>
                <a:spcPct val="20000"/>
              </a:spcBef>
              <a:spcAft>
                <a:spcPct val="20000"/>
              </a:spcAft>
              <a:buClr>
                <a:schemeClr val="accent1"/>
              </a:buClr>
              <a:buChar char="•"/>
              <a:defRPr sz="2000">
                <a:solidFill>
                  <a:schemeClr val="tx1"/>
                </a:solidFill>
                <a:latin typeface="Arial" panose="020B0604020202020204" pitchFamily="34" charset="0"/>
              </a:defRPr>
            </a:lvl3pPr>
            <a:lvl4pPr marL="1600200" indent="-228600">
              <a:lnSpc>
                <a:spcPct val="90000"/>
              </a:lnSpc>
              <a:spcBef>
                <a:spcPct val="20000"/>
              </a:spcBef>
              <a:spcAft>
                <a:spcPct val="20000"/>
              </a:spcAft>
              <a:buClr>
                <a:schemeClr val="accent1"/>
              </a:buClr>
              <a:buSzPct val="70000"/>
              <a:buChar char="–"/>
              <a:defRPr sz="2000">
                <a:solidFill>
                  <a:schemeClr val="tx1"/>
                </a:solidFill>
                <a:latin typeface="Arial" panose="020B0604020202020204" pitchFamily="34" charset="0"/>
              </a:defRPr>
            </a:lvl4pPr>
            <a:lvl5pPr marL="2057400" indent="-22860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9pPr>
          </a:lstStyle>
          <a:p>
            <a:pPr>
              <a:lnSpc>
                <a:spcPct val="100000"/>
              </a:lnSpc>
              <a:spcBef>
                <a:spcPct val="0"/>
              </a:spcBef>
              <a:spcAft>
                <a:spcPct val="0"/>
              </a:spcAft>
              <a:buClrTx/>
              <a:buSzTx/>
              <a:buFontTx/>
              <a:buNone/>
            </a:pPr>
            <a:fld id="{13FAECA4-3C4C-417B-B8A2-0CF17846A427}" type="datetime1">
              <a:rPr lang="zh-CN" altLang="en-US" sz="1000" smtClean="0">
                <a:ea typeface="SimSun" panose="02010600030101010101" pitchFamily="2" charset="-122"/>
              </a:rPr>
              <a:pPr>
                <a:lnSpc>
                  <a:spcPct val="100000"/>
                </a:lnSpc>
                <a:spcBef>
                  <a:spcPct val="0"/>
                </a:spcBef>
                <a:spcAft>
                  <a:spcPct val="0"/>
                </a:spcAft>
                <a:buClrTx/>
                <a:buSzTx/>
                <a:buFontTx/>
                <a:buNone/>
              </a:pPr>
              <a:t>2023/3/13</a:t>
            </a:fld>
            <a:endParaRPr lang="en-US" altLang="zh-CN" sz="1000">
              <a:ea typeface="SimSun" panose="02010600030101010101" pitchFamily="2" charset="-122"/>
            </a:endParaRPr>
          </a:p>
        </p:txBody>
      </p:sp>
      <p:sp>
        <p:nvSpPr>
          <p:cNvPr id="253957" name="Slide Number Placeholder 4">
            <a:extLst>
              <a:ext uri="{FF2B5EF4-FFF2-40B4-BE49-F238E27FC236}">
                <a16:creationId xmlns:a16="http://schemas.microsoft.com/office/drawing/2014/main" id="{88D24CCE-D4EA-E0ED-65C8-27212322C7A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0000"/>
              </a:spcBef>
              <a:spcAft>
                <a:spcPct val="20000"/>
              </a:spcAft>
              <a:buClr>
                <a:schemeClr val="accent1"/>
              </a:buClr>
              <a:buSzPct val="110000"/>
              <a:buFont typeface="Arial" panose="020B0604020202020204" pitchFamily="34" charset="0"/>
              <a:buChar char="•"/>
              <a:defRPr sz="2600">
                <a:solidFill>
                  <a:schemeClr val="tx1"/>
                </a:solidFill>
                <a:latin typeface="Arial" panose="020B0604020202020204" pitchFamily="34" charset="0"/>
              </a:defRPr>
            </a:lvl1pPr>
            <a:lvl2pPr marL="742950" indent="-285750">
              <a:lnSpc>
                <a:spcPct val="90000"/>
              </a:lnSpc>
              <a:spcBef>
                <a:spcPct val="20000"/>
              </a:spcBef>
              <a:spcAft>
                <a:spcPct val="20000"/>
              </a:spcAft>
              <a:buClr>
                <a:schemeClr val="accent1"/>
              </a:buClr>
              <a:buChar char="–"/>
              <a:defRPr sz="2200">
                <a:solidFill>
                  <a:schemeClr val="tx1"/>
                </a:solidFill>
                <a:latin typeface="Arial" panose="020B0604020202020204" pitchFamily="34" charset="0"/>
              </a:defRPr>
            </a:lvl2pPr>
            <a:lvl3pPr marL="1143000" indent="-228600">
              <a:lnSpc>
                <a:spcPct val="90000"/>
              </a:lnSpc>
              <a:spcBef>
                <a:spcPct val="20000"/>
              </a:spcBef>
              <a:spcAft>
                <a:spcPct val="20000"/>
              </a:spcAft>
              <a:buClr>
                <a:schemeClr val="accent1"/>
              </a:buClr>
              <a:buChar char="•"/>
              <a:defRPr sz="2000">
                <a:solidFill>
                  <a:schemeClr val="tx1"/>
                </a:solidFill>
                <a:latin typeface="Arial" panose="020B0604020202020204" pitchFamily="34" charset="0"/>
              </a:defRPr>
            </a:lvl3pPr>
            <a:lvl4pPr marL="1600200" indent="-228600">
              <a:lnSpc>
                <a:spcPct val="90000"/>
              </a:lnSpc>
              <a:spcBef>
                <a:spcPct val="20000"/>
              </a:spcBef>
              <a:spcAft>
                <a:spcPct val="20000"/>
              </a:spcAft>
              <a:buClr>
                <a:schemeClr val="accent1"/>
              </a:buClr>
              <a:buSzPct val="70000"/>
              <a:buChar char="–"/>
              <a:defRPr sz="2000">
                <a:solidFill>
                  <a:schemeClr val="tx1"/>
                </a:solidFill>
                <a:latin typeface="Arial" panose="020B0604020202020204" pitchFamily="34" charset="0"/>
              </a:defRPr>
            </a:lvl4pPr>
            <a:lvl5pPr marL="2057400" indent="-22860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9pPr>
          </a:lstStyle>
          <a:p>
            <a:pPr>
              <a:lnSpc>
                <a:spcPct val="100000"/>
              </a:lnSpc>
              <a:spcBef>
                <a:spcPct val="0"/>
              </a:spcBef>
              <a:spcAft>
                <a:spcPct val="0"/>
              </a:spcAft>
              <a:buClrTx/>
              <a:buSzTx/>
              <a:buFontTx/>
              <a:buNone/>
            </a:pPr>
            <a:fld id="{46635DEE-B17D-4111-8710-3ED204EA4D30}" type="slidenum">
              <a:rPr lang="en-US" altLang="zh-CN" sz="1000">
                <a:ea typeface="SimSun" panose="02010600030101010101" pitchFamily="2" charset="-122"/>
              </a:rPr>
              <a:pPr>
                <a:lnSpc>
                  <a:spcPct val="100000"/>
                </a:lnSpc>
                <a:spcBef>
                  <a:spcPct val="0"/>
                </a:spcBef>
                <a:spcAft>
                  <a:spcPct val="0"/>
                </a:spcAft>
                <a:buClrTx/>
                <a:buSzTx/>
                <a:buFontTx/>
                <a:buNone/>
              </a:pPr>
              <a:t>20</a:t>
            </a:fld>
            <a:endParaRPr lang="en-US" altLang="zh-CN" sz="1000">
              <a:ea typeface="SimSun"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3" name="Content Placeholder 2">
            <a:extLst>
              <a:ext uri="{FF2B5EF4-FFF2-40B4-BE49-F238E27FC236}">
                <a16:creationId xmlns:a16="http://schemas.microsoft.com/office/drawing/2014/main" id="{C1F02E04-05B6-A43A-8BC1-00A19522A366}"/>
              </a:ext>
            </a:extLst>
          </p:cNvPr>
          <p:cNvSpPr>
            <a:spLocks noGrp="1" noChangeArrowheads="1"/>
          </p:cNvSpPr>
          <p:nvPr>
            <p:ph idx="1"/>
          </p:nvPr>
        </p:nvSpPr>
        <p:spPr>
          <a:xfrm>
            <a:off x="323850" y="457201"/>
            <a:ext cx="8496300" cy="5995988"/>
          </a:xfrm>
        </p:spPr>
        <p:txBody>
          <a:bodyPr/>
          <a:lstStyle/>
          <a:p>
            <a:pPr marL="0" indent="0">
              <a:buNone/>
            </a:pPr>
            <a:r>
              <a:rPr lang="en-US" altLang="LID8192" sz="3200" dirty="0">
                <a:solidFill>
                  <a:srgbClr val="C00000"/>
                </a:solidFill>
              </a:rPr>
              <a:t>Anatomy of Computers</a:t>
            </a:r>
            <a:endParaRPr lang="en-US" altLang="LID8192" sz="3200" i="1" dirty="0">
              <a:solidFill>
                <a:srgbClr val="C00000"/>
              </a:solidFill>
            </a:endParaRPr>
          </a:p>
          <a:p>
            <a:endParaRPr lang="en-US" altLang="LID8192" sz="3200" b="1" dirty="0"/>
          </a:p>
          <a:p>
            <a:r>
              <a:rPr lang="en-US" altLang="LID8192" sz="3200" b="1" dirty="0"/>
              <a:t>Computer Memory (secondary memory)</a:t>
            </a:r>
          </a:p>
          <a:p>
            <a:endParaRPr lang="en-US" altLang="LID8192" sz="3200" dirty="0"/>
          </a:p>
          <a:p>
            <a:pPr algn="just"/>
            <a:r>
              <a:rPr lang="en-US" altLang="LID8192" sz="3200" dirty="0"/>
              <a:t>It is also referred as backup storage as it is used to store large volume of data on a permanent basis which can be transferred to the primary memory whenever required for processing. </a:t>
            </a:r>
          </a:p>
        </p:txBody>
      </p:sp>
      <p:sp>
        <p:nvSpPr>
          <p:cNvPr id="256004" name="Date Placeholder 3">
            <a:extLst>
              <a:ext uri="{FF2B5EF4-FFF2-40B4-BE49-F238E27FC236}">
                <a16:creationId xmlns:a16="http://schemas.microsoft.com/office/drawing/2014/main" id="{2FCC5A01-26F1-51E8-A543-2E53AAF5770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0000"/>
              </a:spcBef>
              <a:spcAft>
                <a:spcPct val="20000"/>
              </a:spcAft>
              <a:buClr>
                <a:schemeClr val="accent1"/>
              </a:buClr>
              <a:buSzPct val="110000"/>
              <a:buFont typeface="Arial" panose="020B0604020202020204" pitchFamily="34" charset="0"/>
              <a:buChar char="•"/>
              <a:defRPr sz="2600">
                <a:solidFill>
                  <a:schemeClr val="tx1"/>
                </a:solidFill>
                <a:latin typeface="Arial" panose="020B0604020202020204" pitchFamily="34" charset="0"/>
              </a:defRPr>
            </a:lvl1pPr>
            <a:lvl2pPr marL="742950" indent="-285750">
              <a:lnSpc>
                <a:spcPct val="90000"/>
              </a:lnSpc>
              <a:spcBef>
                <a:spcPct val="20000"/>
              </a:spcBef>
              <a:spcAft>
                <a:spcPct val="20000"/>
              </a:spcAft>
              <a:buClr>
                <a:schemeClr val="accent1"/>
              </a:buClr>
              <a:buChar char="–"/>
              <a:defRPr sz="2200">
                <a:solidFill>
                  <a:schemeClr val="tx1"/>
                </a:solidFill>
                <a:latin typeface="Arial" panose="020B0604020202020204" pitchFamily="34" charset="0"/>
              </a:defRPr>
            </a:lvl2pPr>
            <a:lvl3pPr marL="1143000" indent="-228600">
              <a:lnSpc>
                <a:spcPct val="90000"/>
              </a:lnSpc>
              <a:spcBef>
                <a:spcPct val="20000"/>
              </a:spcBef>
              <a:spcAft>
                <a:spcPct val="20000"/>
              </a:spcAft>
              <a:buClr>
                <a:schemeClr val="accent1"/>
              </a:buClr>
              <a:buChar char="•"/>
              <a:defRPr sz="2000">
                <a:solidFill>
                  <a:schemeClr val="tx1"/>
                </a:solidFill>
                <a:latin typeface="Arial" panose="020B0604020202020204" pitchFamily="34" charset="0"/>
              </a:defRPr>
            </a:lvl3pPr>
            <a:lvl4pPr marL="1600200" indent="-228600">
              <a:lnSpc>
                <a:spcPct val="90000"/>
              </a:lnSpc>
              <a:spcBef>
                <a:spcPct val="20000"/>
              </a:spcBef>
              <a:spcAft>
                <a:spcPct val="20000"/>
              </a:spcAft>
              <a:buClr>
                <a:schemeClr val="accent1"/>
              </a:buClr>
              <a:buSzPct val="70000"/>
              <a:buChar char="–"/>
              <a:defRPr sz="2000">
                <a:solidFill>
                  <a:schemeClr val="tx1"/>
                </a:solidFill>
                <a:latin typeface="Arial" panose="020B0604020202020204" pitchFamily="34" charset="0"/>
              </a:defRPr>
            </a:lvl4pPr>
            <a:lvl5pPr marL="2057400" indent="-22860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9pPr>
          </a:lstStyle>
          <a:p>
            <a:pPr>
              <a:lnSpc>
                <a:spcPct val="100000"/>
              </a:lnSpc>
              <a:spcBef>
                <a:spcPct val="0"/>
              </a:spcBef>
              <a:spcAft>
                <a:spcPct val="0"/>
              </a:spcAft>
              <a:buClrTx/>
              <a:buSzTx/>
              <a:buFontTx/>
              <a:buNone/>
            </a:pPr>
            <a:fld id="{85B7280D-2067-495F-96F6-49D79E8AFDAD}" type="datetime1">
              <a:rPr lang="zh-CN" altLang="en-US" sz="1000" smtClean="0">
                <a:ea typeface="SimSun" panose="02010600030101010101" pitchFamily="2" charset="-122"/>
              </a:rPr>
              <a:pPr>
                <a:lnSpc>
                  <a:spcPct val="100000"/>
                </a:lnSpc>
                <a:spcBef>
                  <a:spcPct val="0"/>
                </a:spcBef>
                <a:spcAft>
                  <a:spcPct val="0"/>
                </a:spcAft>
                <a:buClrTx/>
                <a:buSzTx/>
                <a:buFontTx/>
                <a:buNone/>
              </a:pPr>
              <a:t>2023/3/13</a:t>
            </a:fld>
            <a:endParaRPr lang="en-US" altLang="zh-CN" sz="1000">
              <a:ea typeface="SimSun" panose="02010600030101010101" pitchFamily="2" charset="-122"/>
            </a:endParaRPr>
          </a:p>
        </p:txBody>
      </p:sp>
      <p:sp>
        <p:nvSpPr>
          <p:cNvPr id="256005" name="Slide Number Placeholder 4">
            <a:extLst>
              <a:ext uri="{FF2B5EF4-FFF2-40B4-BE49-F238E27FC236}">
                <a16:creationId xmlns:a16="http://schemas.microsoft.com/office/drawing/2014/main" id="{30B105CF-8BB5-02CF-BCD6-8F1F33C6EFB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0000"/>
              </a:spcBef>
              <a:spcAft>
                <a:spcPct val="20000"/>
              </a:spcAft>
              <a:buClr>
                <a:schemeClr val="accent1"/>
              </a:buClr>
              <a:buSzPct val="110000"/>
              <a:buFont typeface="Arial" panose="020B0604020202020204" pitchFamily="34" charset="0"/>
              <a:buChar char="•"/>
              <a:defRPr sz="2600">
                <a:solidFill>
                  <a:schemeClr val="tx1"/>
                </a:solidFill>
                <a:latin typeface="Arial" panose="020B0604020202020204" pitchFamily="34" charset="0"/>
              </a:defRPr>
            </a:lvl1pPr>
            <a:lvl2pPr marL="742950" indent="-285750">
              <a:lnSpc>
                <a:spcPct val="90000"/>
              </a:lnSpc>
              <a:spcBef>
                <a:spcPct val="20000"/>
              </a:spcBef>
              <a:spcAft>
                <a:spcPct val="20000"/>
              </a:spcAft>
              <a:buClr>
                <a:schemeClr val="accent1"/>
              </a:buClr>
              <a:buChar char="–"/>
              <a:defRPr sz="2200">
                <a:solidFill>
                  <a:schemeClr val="tx1"/>
                </a:solidFill>
                <a:latin typeface="Arial" panose="020B0604020202020204" pitchFamily="34" charset="0"/>
              </a:defRPr>
            </a:lvl2pPr>
            <a:lvl3pPr marL="1143000" indent="-228600">
              <a:lnSpc>
                <a:spcPct val="90000"/>
              </a:lnSpc>
              <a:spcBef>
                <a:spcPct val="20000"/>
              </a:spcBef>
              <a:spcAft>
                <a:spcPct val="20000"/>
              </a:spcAft>
              <a:buClr>
                <a:schemeClr val="accent1"/>
              </a:buClr>
              <a:buChar char="•"/>
              <a:defRPr sz="2000">
                <a:solidFill>
                  <a:schemeClr val="tx1"/>
                </a:solidFill>
                <a:latin typeface="Arial" panose="020B0604020202020204" pitchFamily="34" charset="0"/>
              </a:defRPr>
            </a:lvl3pPr>
            <a:lvl4pPr marL="1600200" indent="-228600">
              <a:lnSpc>
                <a:spcPct val="90000"/>
              </a:lnSpc>
              <a:spcBef>
                <a:spcPct val="20000"/>
              </a:spcBef>
              <a:spcAft>
                <a:spcPct val="20000"/>
              </a:spcAft>
              <a:buClr>
                <a:schemeClr val="accent1"/>
              </a:buClr>
              <a:buSzPct val="70000"/>
              <a:buChar char="–"/>
              <a:defRPr sz="2000">
                <a:solidFill>
                  <a:schemeClr val="tx1"/>
                </a:solidFill>
                <a:latin typeface="Arial" panose="020B0604020202020204" pitchFamily="34" charset="0"/>
              </a:defRPr>
            </a:lvl4pPr>
            <a:lvl5pPr marL="2057400" indent="-22860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9pPr>
          </a:lstStyle>
          <a:p>
            <a:pPr>
              <a:lnSpc>
                <a:spcPct val="100000"/>
              </a:lnSpc>
              <a:spcBef>
                <a:spcPct val="0"/>
              </a:spcBef>
              <a:spcAft>
                <a:spcPct val="0"/>
              </a:spcAft>
              <a:buClrTx/>
              <a:buSzTx/>
              <a:buFontTx/>
              <a:buNone/>
            </a:pPr>
            <a:fld id="{BA9D6761-4C9B-468E-B869-F006AFE570B8}" type="slidenum">
              <a:rPr lang="en-US" altLang="zh-CN" sz="1000">
                <a:ea typeface="SimSun" panose="02010600030101010101" pitchFamily="2" charset="-122"/>
              </a:rPr>
              <a:pPr>
                <a:lnSpc>
                  <a:spcPct val="100000"/>
                </a:lnSpc>
                <a:spcBef>
                  <a:spcPct val="0"/>
                </a:spcBef>
                <a:spcAft>
                  <a:spcPct val="0"/>
                </a:spcAft>
                <a:buClrTx/>
                <a:buSzTx/>
                <a:buFontTx/>
                <a:buNone/>
              </a:pPr>
              <a:t>21</a:t>
            </a:fld>
            <a:endParaRPr lang="en-US" altLang="zh-CN" sz="1000">
              <a:ea typeface="SimSun"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1" name="Content Placeholder 2">
            <a:extLst>
              <a:ext uri="{FF2B5EF4-FFF2-40B4-BE49-F238E27FC236}">
                <a16:creationId xmlns:a16="http://schemas.microsoft.com/office/drawing/2014/main" id="{A4CCCA63-6C29-5214-F00C-514AF721BCB6}"/>
              </a:ext>
            </a:extLst>
          </p:cNvPr>
          <p:cNvSpPr>
            <a:spLocks noGrp="1" noChangeArrowheads="1"/>
          </p:cNvSpPr>
          <p:nvPr>
            <p:ph idx="1"/>
          </p:nvPr>
        </p:nvSpPr>
        <p:spPr>
          <a:xfrm>
            <a:off x="323850" y="190501"/>
            <a:ext cx="8496300" cy="6262688"/>
          </a:xfrm>
        </p:spPr>
        <p:txBody>
          <a:bodyPr/>
          <a:lstStyle/>
          <a:p>
            <a:pPr marL="0" indent="0">
              <a:buNone/>
            </a:pPr>
            <a:r>
              <a:rPr lang="en-US" altLang="LID8192" sz="3200" dirty="0">
                <a:solidFill>
                  <a:srgbClr val="C00000"/>
                </a:solidFill>
              </a:rPr>
              <a:t>Anatomy of Computers</a:t>
            </a:r>
            <a:endParaRPr lang="en-US" altLang="LID8192" sz="3200" i="1" dirty="0">
              <a:solidFill>
                <a:srgbClr val="C00000"/>
              </a:solidFill>
            </a:endParaRPr>
          </a:p>
          <a:p>
            <a:endParaRPr lang="en-US" altLang="LID8192" sz="3200" b="1" dirty="0"/>
          </a:p>
          <a:p>
            <a:r>
              <a:rPr lang="en-US" altLang="LID8192" sz="3200" b="1" dirty="0"/>
              <a:t>Computer Memory (secondary memory)</a:t>
            </a:r>
          </a:p>
          <a:p>
            <a:endParaRPr lang="en-US" altLang="LID8192" sz="3200" dirty="0"/>
          </a:p>
          <a:p>
            <a:r>
              <a:rPr lang="en-US" altLang="LID8192" sz="3200" dirty="0"/>
              <a:t>Hard Disk, CD-ROM, DVD and Flash</a:t>
            </a:r>
          </a:p>
          <a:p>
            <a:endParaRPr lang="en-US" altLang="LID8192" sz="3200" dirty="0"/>
          </a:p>
          <a:p>
            <a:r>
              <a:rPr lang="en-US" altLang="LID8192" sz="3200" dirty="0"/>
              <a:t>The main circuit board of a computer is also known as the motherboard.</a:t>
            </a:r>
          </a:p>
          <a:p>
            <a:endParaRPr lang="en-US" altLang="LID8192" sz="3200" dirty="0"/>
          </a:p>
          <a:p>
            <a:r>
              <a:rPr lang="en-US" altLang="LID8192" sz="3200" dirty="0"/>
              <a:t>Typically, the motherboard contains the CPU, memory and basic controllers for the system. </a:t>
            </a:r>
          </a:p>
        </p:txBody>
      </p:sp>
      <p:sp>
        <p:nvSpPr>
          <p:cNvPr id="258052" name="Date Placeholder 3">
            <a:extLst>
              <a:ext uri="{FF2B5EF4-FFF2-40B4-BE49-F238E27FC236}">
                <a16:creationId xmlns:a16="http://schemas.microsoft.com/office/drawing/2014/main" id="{E19C9208-D4DF-77C6-826C-349B6EFE1EEB}"/>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0000"/>
              </a:spcBef>
              <a:spcAft>
                <a:spcPct val="20000"/>
              </a:spcAft>
              <a:buClr>
                <a:schemeClr val="accent1"/>
              </a:buClr>
              <a:buSzPct val="110000"/>
              <a:buFont typeface="Arial" panose="020B0604020202020204" pitchFamily="34" charset="0"/>
              <a:buChar char="•"/>
              <a:defRPr sz="2600">
                <a:solidFill>
                  <a:schemeClr val="tx1"/>
                </a:solidFill>
                <a:latin typeface="Arial" panose="020B0604020202020204" pitchFamily="34" charset="0"/>
              </a:defRPr>
            </a:lvl1pPr>
            <a:lvl2pPr marL="742950" indent="-285750">
              <a:lnSpc>
                <a:spcPct val="90000"/>
              </a:lnSpc>
              <a:spcBef>
                <a:spcPct val="20000"/>
              </a:spcBef>
              <a:spcAft>
                <a:spcPct val="20000"/>
              </a:spcAft>
              <a:buClr>
                <a:schemeClr val="accent1"/>
              </a:buClr>
              <a:buChar char="–"/>
              <a:defRPr sz="2200">
                <a:solidFill>
                  <a:schemeClr val="tx1"/>
                </a:solidFill>
                <a:latin typeface="Arial" panose="020B0604020202020204" pitchFamily="34" charset="0"/>
              </a:defRPr>
            </a:lvl2pPr>
            <a:lvl3pPr marL="1143000" indent="-228600">
              <a:lnSpc>
                <a:spcPct val="90000"/>
              </a:lnSpc>
              <a:spcBef>
                <a:spcPct val="20000"/>
              </a:spcBef>
              <a:spcAft>
                <a:spcPct val="20000"/>
              </a:spcAft>
              <a:buClr>
                <a:schemeClr val="accent1"/>
              </a:buClr>
              <a:buChar char="•"/>
              <a:defRPr sz="2000">
                <a:solidFill>
                  <a:schemeClr val="tx1"/>
                </a:solidFill>
                <a:latin typeface="Arial" panose="020B0604020202020204" pitchFamily="34" charset="0"/>
              </a:defRPr>
            </a:lvl3pPr>
            <a:lvl4pPr marL="1600200" indent="-228600">
              <a:lnSpc>
                <a:spcPct val="90000"/>
              </a:lnSpc>
              <a:spcBef>
                <a:spcPct val="20000"/>
              </a:spcBef>
              <a:spcAft>
                <a:spcPct val="20000"/>
              </a:spcAft>
              <a:buClr>
                <a:schemeClr val="accent1"/>
              </a:buClr>
              <a:buSzPct val="70000"/>
              <a:buChar char="–"/>
              <a:defRPr sz="2000">
                <a:solidFill>
                  <a:schemeClr val="tx1"/>
                </a:solidFill>
                <a:latin typeface="Arial" panose="020B0604020202020204" pitchFamily="34" charset="0"/>
              </a:defRPr>
            </a:lvl4pPr>
            <a:lvl5pPr marL="2057400" indent="-22860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9pPr>
          </a:lstStyle>
          <a:p>
            <a:pPr>
              <a:lnSpc>
                <a:spcPct val="100000"/>
              </a:lnSpc>
              <a:spcBef>
                <a:spcPct val="0"/>
              </a:spcBef>
              <a:spcAft>
                <a:spcPct val="0"/>
              </a:spcAft>
              <a:buClrTx/>
              <a:buSzTx/>
              <a:buFontTx/>
              <a:buNone/>
            </a:pPr>
            <a:fld id="{241EB1A6-25A6-402B-B3B9-44C8F7449063}" type="datetime1">
              <a:rPr lang="zh-CN" altLang="en-US" sz="1000" smtClean="0">
                <a:ea typeface="SimSun" panose="02010600030101010101" pitchFamily="2" charset="-122"/>
              </a:rPr>
              <a:pPr>
                <a:lnSpc>
                  <a:spcPct val="100000"/>
                </a:lnSpc>
                <a:spcBef>
                  <a:spcPct val="0"/>
                </a:spcBef>
                <a:spcAft>
                  <a:spcPct val="0"/>
                </a:spcAft>
                <a:buClrTx/>
                <a:buSzTx/>
                <a:buFontTx/>
                <a:buNone/>
              </a:pPr>
              <a:t>2023/3/13</a:t>
            </a:fld>
            <a:endParaRPr lang="en-US" altLang="zh-CN" sz="1000">
              <a:ea typeface="SimSun" panose="02010600030101010101" pitchFamily="2" charset="-122"/>
            </a:endParaRPr>
          </a:p>
        </p:txBody>
      </p:sp>
      <p:sp>
        <p:nvSpPr>
          <p:cNvPr id="258053" name="Slide Number Placeholder 4">
            <a:extLst>
              <a:ext uri="{FF2B5EF4-FFF2-40B4-BE49-F238E27FC236}">
                <a16:creationId xmlns:a16="http://schemas.microsoft.com/office/drawing/2014/main" id="{09D5A586-1CBD-1018-89A5-B76A4AF02BB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0000"/>
              </a:spcBef>
              <a:spcAft>
                <a:spcPct val="20000"/>
              </a:spcAft>
              <a:buClr>
                <a:schemeClr val="accent1"/>
              </a:buClr>
              <a:buSzPct val="110000"/>
              <a:buFont typeface="Arial" panose="020B0604020202020204" pitchFamily="34" charset="0"/>
              <a:buChar char="•"/>
              <a:defRPr sz="2600">
                <a:solidFill>
                  <a:schemeClr val="tx1"/>
                </a:solidFill>
                <a:latin typeface="Arial" panose="020B0604020202020204" pitchFamily="34" charset="0"/>
              </a:defRPr>
            </a:lvl1pPr>
            <a:lvl2pPr marL="742950" indent="-285750">
              <a:lnSpc>
                <a:spcPct val="90000"/>
              </a:lnSpc>
              <a:spcBef>
                <a:spcPct val="20000"/>
              </a:spcBef>
              <a:spcAft>
                <a:spcPct val="20000"/>
              </a:spcAft>
              <a:buClr>
                <a:schemeClr val="accent1"/>
              </a:buClr>
              <a:buChar char="–"/>
              <a:defRPr sz="2200">
                <a:solidFill>
                  <a:schemeClr val="tx1"/>
                </a:solidFill>
                <a:latin typeface="Arial" panose="020B0604020202020204" pitchFamily="34" charset="0"/>
              </a:defRPr>
            </a:lvl2pPr>
            <a:lvl3pPr marL="1143000" indent="-228600">
              <a:lnSpc>
                <a:spcPct val="90000"/>
              </a:lnSpc>
              <a:spcBef>
                <a:spcPct val="20000"/>
              </a:spcBef>
              <a:spcAft>
                <a:spcPct val="20000"/>
              </a:spcAft>
              <a:buClr>
                <a:schemeClr val="accent1"/>
              </a:buClr>
              <a:buChar char="•"/>
              <a:defRPr sz="2000">
                <a:solidFill>
                  <a:schemeClr val="tx1"/>
                </a:solidFill>
                <a:latin typeface="Arial" panose="020B0604020202020204" pitchFamily="34" charset="0"/>
              </a:defRPr>
            </a:lvl3pPr>
            <a:lvl4pPr marL="1600200" indent="-228600">
              <a:lnSpc>
                <a:spcPct val="90000"/>
              </a:lnSpc>
              <a:spcBef>
                <a:spcPct val="20000"/>
              </a:spcBef>
              <a:spcAft>
                <a:spcPct val="20000"/>
              </a:spcAft>
              <a:buClr>
                <a:schemeClr val="accent1"/>
              </a:buClr>
              <a:buSzPct val="70000"/>
              <a:buChar char="–"/>
              <a:defRPr sz="2000">
                <a:solidFill>
                  <a:schemeClr val="tx1"/>
                </a:solidFill>
                <a:latin typeface="Arial" panose="020B0604020202020204" pitchFamily="34" charset="0"/>
              </a:defRPr>
            </a:lvl4pPr>
            <a:lvl5pPr marL="2057400" indent="-22860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20000"/>
              </a:spcAft>
              <a:buClr>
                <a:schemeClr val="accent1"/>
              </a:buClr>
              <a:buSzPct val="70000"/>
              <a:buChar char="•"/>
              <a:defRPr sz="1600">
                <a:solidFill>
                  <a:schemeClr val="tx1"/>
                </a:solidFill>
                <a:latin typeface="Arial" panose="020B0604020202020204" pitchFamily="34" charset="0"/>
              </a:defRPr>
            </a:lvl9pPr>
          </a:lstStyle>
          <a:p>
            <a:pPr>
              <a:lnSpc>
                <a:spcPct val="100000"/>
              </a:lnSpc>
              <a:spcBef>
                <a:spcPct val="0"/>
              </a:spcBef>
              <a:spcAft>
                <a:spcPct val="0"/>
              </a:spcAft>
              <a:buClrTx/>
              <a:buSzTx/>
              <a:buFontTx/>
              <a:buNone/>
            </a:pPr>
            <a:fld id="{886D9A79-7048-49A4-9137-92A602F46667}" type="slidenum">
              <a:rPr lang="en-US" altLang="zh-CN" sz="1000">
                <a:ea typeface="SimSun" panose="02010600030101010101" pitchFamily="2" charset="-122"/>
              </a:rPr>
              <a:pPr>
                <a:lnSpc>
                  <a:spcPct val="100000"/>
                </a:lnSpc>
                <a:spcBef>
                  <a:spcPct val="0"/>
                </a:spcBef>
                <a:spcAft>
                  <a:spcPct val="0"/>
                </a:spcAft>
                <a:buClrTx/>
                <a:buSzTx/>
                <a:buFontTx/>
                <a:buNone/>
              </a:pPr>
              <a:t>22</a:t>
            </a:fld>
            <a:endParaRPr lang="en-US" altLang="zh-CN" sz="1000">
              <a:ea typeface="SimSun"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 y="190500"/>
            <a:ext cx="8851900" cy="643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 name="Slide Number Placeholder 3"/>
          <p:cNvSpPr>
            <a:spLocks noGrp="1"/>
          </p:cNvSpPr>
          <p:nvPr>
            <p:ph type="sldNum" sz="quarter" idx="12"/>
          </p:nvPr>
        </p:nvSpPr>
        <p:spPr/>
        <p:txBody>
          <a:bodyPr/>
          <a:lstStyle/>
          <a:p>
            <a:fld id="{3018846D-B7FF-40C5-A067-20EB06D51318}" type="slidenum">
              <a:rPr lang="en-US" smtClean="0"/>
              <a:pPr/>
              <a:t>23</a:t>
            </a:fld>
            <a:endParaRPr lang="en-US"/>
          </a:p>
        </p:txBody>
      </p:sp>
    </p:spTree>
    <p:extLst>
      <p:ext uri="{BB962C8B-B14F-4D97-AF65-F5344CB8AC3E}">
        <p14:creationId xmlns:p14="http://schemas.microsoft.com/office/powerpoint/2010/main" val="3984773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0"/>
            <a:ext cx="89154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 name="Slide Number Placeholder 3"/>
          <p:cNvSpPr>
            <a:spLocks noGrp="1"/>
          </p:cNvSpPr>
          <p:nvPr>
            <p:ph type="sldNum" sz="quarter" idx="12"/>
          </p:nvPr>
        </p:nvSpPr>
        <p:spPr/>
        <p:txBody>
          <a:bodyPr/>
          <a:lstStyle/>
          <a:p>
            <a:fld id="{3018846D-B7FF-40C5-A067-20EB06D51318}" type="slidenum">
              <a:rPr lang="en-US" smtClean="0"/>
              <a:pPr/>
              <a:t>24</a:t>
            </a:fld>
            <a:endParaRPr lang="en-US"/>
          </a:p>
        </p:txBody>
      </p:sp>
    </p:spTree>
    <p:extLst>
      <p:ext uri="{BB962C8B-B14F-4D97-AF65-F5344CB8AC3E}">
        <p14:creationId xmlns:p14="http://schemas.microsoft.com/office/powerpoint/2010/main" val="1924101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ChangeArrowheads="1"/>
          </p:cNvSpPr>
          <p:nvPr/>
        </p:nvSpPr>
        <p:spPr bwMode="auto">
          <a:xfrm>
            <a:off x="304800" y="1371600"/>
            <a:ext cx="8610600" cy="26776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endParaRPr lang="en-US" sz="2000" dirty="0">
              <a:latin typeface="Times New Roman" pitchFamily="18" charset="0"/>
              <a:cs typeface="Times New Roman" pitchFamily="18" charset="0"/>
            </a:endParaRPr>
          </a:p>
          <a:p>
            <a:pPr lvl="0" algn="just" fontAlgn="base">
              <a:spcBef>
                <a:spcPct val="0"/>
              </a:spcBef>
              <a:spcAft>
                <a:spcPct val="0"/>
              </a:spcAft>
            </a:pPr>
            <a:endParaRPr lang="en-US" sz="2000" b="1" dirty="0">
              <a:solidFill>
                <a:srgbClr val="FF0000"/>
              </a:solidFill>
              <a:latin typeface="Times New Roman" pitchFamily="18" charset="0"/>
              <a:cs typeface="Times New Roman" pitchFamily="18" charset="0"/>
            </a:endParaRPr>
          </a:p>
          <a:p>
            <a:pPr lvl="0" algn="just" fontAlgn="base">
              <a:spcBef>
                <a:spcPct val="0"/>
              </a:spcBef>
              <a:spcAft>
                <a:spcPct val="0"/>
              </a:spcAft>
            </a:pPr>
            <a:endParaRPr lang="en-US" sz="2000" b="1" i="1" dirty="0">
              <a:solidFill>
                <a:srgbClr val="FF0000"/>
              </a:solidFill>
            </a:endParaRPr>
          </a:p>
          <a:p>
            <a:pPr algn="just" fontAlgn="base">
              <a:spcBef>
                <a:spcPct val="0"/>
              </a:spcBef>
              <a:spcAft>
                <a:spcPct val="0"/>
              </a:spcAft>
            </a:pPr>
            <a:endParaRPr lang="en-US" sz="2000" dirty="0">
              <a:latin typeface="Times New Roman" pitchFamily="18" charset="0"/>
              <a:cs typeface="Times New Roman" pitchFamily="18" charset="0"/>
            </a:endParaRPr>
          </a:p>
          <a:p>
            <a:pPr algn="just" fontAlgn="base">
              <a:spcBef>
                <a:spcPct val="0"/>
              </a:spcBef>
              <a:spcAft>
                <a:spcPct val="0"/>
              </a:spcAft>
            </a:pPr>
            <a:endParaRPr lang="en-US" sz="2000" dirty="0">
              <a:latin typeface="Times New Roman" pitchFamily="18" charset="0"/>
              <a:cs typeface="Times New Roman" pitchFamily="18" charset="0"/>
            </a:endParaRPr>
          </a:p>
          <a:p>
            <a:pPr algn="just" fontAlgn="base">
              <a:spcBef>
                <a:spcPct val="0"/>
              </a:spcBef>
              <a:spcAft>
                <a:spcPct val="0"/>
              </a:spcAft>
            </a:pPr>
            <a:endParaRPr lang="en-US" sz="2000" dirty="0">
              <a:latin typeface="Times New Roman" pitchFamily="18" charset="0"/>
              <a:cs typeface="Times New Roman" pitchFamily="18" charset="0"/>
            </a:endParaRPr>
          </a:p>
          <a:p>
            <a:pPr algn="ctr" fontAlgn="base">
              <a:spcBef>
                <a:spcPct val="0"/>
              </a:spcBef>
              <a:spcAft>
                <a:spcPct val="0"/>
              </a:spcAft>
            </a:pPr>
            <a:endParaRPr lang="en-US" sz="2400" b="1" i="1" dirty="0">
              <a:solidFill>
                <a:srgbClr val="FF0000"/>
              </a:solidFill>
              <a:latin typeface="Times New Roman" pitchFamily="18"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tabLst/>
            </a:pP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 name="Rectangle 4"/>
          <p:cNvSpPr/>
          <p:nvPr/>
        </p:nvSpPr>
        <p:spPr>
          <a:xfrm>
            <a:off x="152400" y="1447800"/>
            <a:ext cx="8763000" cy="4893647"/>
          </a:xfrm>
          <a:prstGeom prst="rect">
            <a:avLst/>
          </a:prstGeom>
        </p:spPr>
        <p:txBody>
          <a:bodyPr wrap="square">
            <a:spAutoFit/>
          </a:bodyPr>
          <a:lstStyle/>
          <a:p>
            <a:pPr lvl="0" algn="just">
              <a:buFont typeface="Wingdings" pitchFamily="2" charset="2"/>
              <a:buChar char="§"/>
            </a:pPr>
            <a:r>
              <a:rPr lang="en-US" sz="2400" b="1" dirty="0"/>
              <a:t> Large Storage Capacity: </a:t>
            </a:r>
            <a:r>
              <a:rPr lang="en-US" sz="2400" dirty="0"/>
              <a:t>Computers can store large amount of information. Any item of data or any instruction stored in the memory can be retrieved by the computer at lightning speeds</a:t>
            </a:r>
          </a:p>
          <a:p>
            <a:pPr lvl="0" algn="just">
              <a:buFont typeface="Wingdings" pitchFamily="2" charset="2"/>
              <a:buChar char="§"/>
            </a:pPr>
            <a:endParaRPr lang="en-US" sz="2400" b="1" dirty="0"/>
          </a:p>
          <a:p>
            <a:pPr lvl="0" algn="just">
              <a:buFont typeface="Wingdings" pitchFamily="2" charset="2"/>
              <a:buChar char="§"/>
            </a:pPr>
            <a:r>
              <a:rPr lang="en-US" sz="2400" b="1" dirty="0"/>
              <a:t> Superior Speed of Operation: </a:t>
            </a:r>
            <a:r>
              <a:rPr lang="en-US" sz="2400" dirty="0"/>
              <a:t>Computers have the ability to perform routine tasks at a greater speed than human beings. They can perform millions of calculations in seconds</a:t>
            </a:r>
          </a:p>
          <a:p>
            <a:pPr lvl="0" algn="just">
              <a:buFont typeface="Wingdings" pitchFamily="2" charset="2"/>
              <a:buChar char="§"/>
            </a:pPr>
            <a:endParaRPr lang="en-US" sz="2400" dirty="0"/>
          </a:p>
          <a:p>
            <a:pPr lvl="0" algn="just">
              <a:buFont typeface="Wingdings" pitchFamily="2" charset="2"/>
              <a:buChar char="§"/>
            </a:pPr>
            <a:r>
              <a:rPr lang="en-US" sz="2400" b="1" dirty="0"/>
              <a:t>High Accuracy:</a:t>
            </a:r>
            <a:r>
              <a:rPr lang="en-US" sz="2400" dirty="0"/>
              <a:t> Computers are used to perform tasks in a way that ensures accuracy.</a:t>
            </a:r>
          </a:p>
          <a:p>
            <a:pPr lvl="0" algn="just">
              <a:buFont typeface="Wingdings" pitchFamily="2" charset="2"/>
              <a:buChar char="§"/>
            </a:pPr>
            <a:endParaRPr lang="en-US" sz="2400" b="1" dirty="0"/>
          </a:p>
          <a:p>
            <a:pPr lvl="0" algn="just">
              <a:buFont typeface="Wingdings" pitchFamily="2" charset="2"/>
              <a:buChar char="§"/>
            </a:pPr>
            <a:r>
              <a:rPr lang="en-US" sz="2400" b="1" dirty="0"/>
              <a:t> Cost effectiveness: </a:t>
            </a:r>
            <a:r>
              <a:rPr lang="en-US" sz="2400" dirty="0"/>
              <a:t>Computers reduce the amount of paper work and human effort, thereby reducing costs. </a:t>
            </a:r>
            <a:endParaRPr lang="en-US" sz="2400" dirty="0">
              <a:latin typeface="Times New Roman" pitchFamily="18" charset="0"/>
              <a:cs typeface="Times New Roman" pitchFamily="18" charset="0"/>
            </a:endParaRPr>
          </a:p>
        </p:txBody>
      </p:sp>
      <p:sp>
        <p:nvSpPr>
          <p:cNvPr id="25601" name="Rectangle 1"/>
          <p:cNvSpPr>
            <a:spLocks noChangeArrowheads="1"/>
          </p:cNvSpPr>
          <p:nvPr/>
        </p:nvSpPr>
        <p:spPr bwMode="auto">
          <a:xfrm>
            <a:off x="228600" y="1349514"/>
            <a:ext cx="8763000"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endParaRPr lang="en-US" sz="2000" dirty="0"/>
          </a:p>
          <a:p>
            <a:pPr algn="just"/>
            <a:endParaRPr lang="en-US" sz="2000" dirty="0"/>
          </a:p>
        </p:txBody>
      </p:sp>
      <p:sp>
        <p:nvSpPr>
          <p:cNvPr id="38913" name="Rectangle 1"/>
          <p:cNvSpPr>
            <a:spLocks noChangeArrowheads="1"/>
          </p:cNvSpPr>
          <p:nvPr/>
        </p:nvSpPr>
        <p:spPr bwMode="auto">
          <a:xfrm>
            <a:off x="152400" y="1066800"/>
            <a:ext cx="876300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endParaRPr lang="en-US" sz="2400" dirty="0"/>
          </a:p>
          <a:p>
            <a:endParaRPr lang="en-US" sz="2400" dirty="0"/>
          </a:p>
          <a:p>
            <a:pPr lvl="0"/>
            <a:endParaRPr lang="en-US" sz="2400" dirty="0"/>
          </a:p>
          <a:p>
            <a:pPr algn="just"/>
            <a:endParaRPr lang="en-US" sz="2400" dirty="0"/>
          </a:p>
          <a:p>
            <a:pPr algn="just"/>
            <a:endParaRPr lang="en-US" sz="2400" dirty="0"/>
          </a:p>
        </p:txBody>
      </p:sp>
      <p:sp>
        <p:nvSpPr>
          <p:cNvPr id="7" name="Title 5"/>
          <p:cNvSpPr txBox="1">
            <a:spLocks/>
          </p:cNvSpPr>
          <p:nvPr/>
        </p:nvSpPr>
        <p:spPr>
          <a:xfrm>
            <a:off x="304800" y="381000"/>
            <a:ext cx="8610600" cy="838200"/>
          </a:xfrm>
          <a:prstGeom prst="rect">
            <a:avLst/>
          </a:prstGeom>
          <a:solidFill>
            <a:srgbClr val="FFC000"/>
          </a:solidFill>
        </p:spPr>
        <p:txBody>
          <a:bodyPr vert="horz" lIns="91440" tIns="45720" rIns="91440" bIns="45720" rtlCol="0" anchor="ctr">
            <a:normAutofit/>
          </a:bodyPr>
          <a:lstStyle/>
          <a:p>
            <a:endParaRPr lang="en-US" sz="3200" dirty="0"/>
          </a:p>
          <a:p>
            <a:endParaRPr lang="en-US" sz="3200" dirty="0"/>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chemeClr val="tx1"/>
              </a:solidFill>
              <a:effectLst/>
              <a:uLnTx/>
              <a:uFillTx/>
              <a:latin typeface="Arial Black" pitchFamily="34" charset="0"/>
              <a:ea typeface="+mj-ea"/>
              <a:cs typeface="+mj-cs"/>
            </a:endParaRPr>
          </a:p>
        </p:txBody>
      </p:sp>
      <p:sp>
        <p:nvSpPr>
          <p:cNvPr id="50177" name="Rectangle 1"/>
          <p:cNvSpPr>
            <a:spLocks noChangeArrowheads="1"/>
          </p:cNvSpPr>
          <p:nvPr/>
        </p:nvSpPr>
        <p:spPr bwMode="auto">
          <a:xfrm>
            <a:off x="228600" y="304800"/>
            <a:ext cx="1036998" cy="861774"/>
          </a:xfrm>
          <a:prstGeom prst="rect">
            <a:avLst/>
          </a:prstGeom>
          <a:noFill/>
          <a:ln w="9525">
            <a:noFill/>
            <a:miter lim="800000"/>
            <a:headEnd/>
            <a:tailEnd/>
          </a:ln>
          <a:effectLst/>
        </p:spPr>
        <p:txBody>
          <a:bodyPr vert="horz" wrap="none" lIns="457056" tIns="45720" rIns="0" bIns="45720" numCol="1" anchor="ctr" anchorCtr="0" compatLnSpc="1">
            <a:prstTxWarp prst="textNoShape">
              <a:avLst/>
            </a:prstTxWarp>
            <a:spAutoFit/>
          </a:bodyPr>
          <a:lstStyle/>
          <a:p>
            <a:pPr lvl="1" fontAlgn="base">
              <a:spcBef>
                <a:spcPct val="0"/>
              </a:spcBef>
              <a:spcAft>
                <a:spcPct val="0"/>
              </a:spcAft>
            </a:pPr>
            <a:r>
              <a:rPr kumimoji="0" lang="en-US" sz="3200" b="1" i="0" u="none" strike="noStrike" cap="none" normalizeH="0" baseline="0" dirty="0">
                <a:ln>
                  <a:noFill/>
                </a:ln>
                <a:solidFill>
                  <a:srgbClr val="000000"/>
                </a:solidFill>
                <a:effectLst/>
                <a:latin typeface="Arial" pitchFamily="34" charset="0"/>
                <a:ea typeface="Times New Roman" pitchFamily="18" charset="0"/>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3249" name="Rectangle 1"/>
          <p:cNvSpPr>
            <a:spLocks noChangeArrowheads="1"/>
          </p:cNvSpPr>
          <p:nvPr/>
        </p:nvSpPr>
        <p:spPr bwMode="auto">
          <a:xfrm>
            <a:off x="304800" y="381000"/>
            <a:ext cx="8610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x-none" sz="2800" b="1" dirty="0">
                <a:solidFill>
                  <a:srgbClr val="6600FF"/>
                </a:solidFill>
              </a:rPr>
              <a:t>Advantages of Using Computers</a:t>
            </a:r>
            <a:endParaRPr lang="en-US" sz="2800" b="1" dirty="0">
              <a:solidFill>
                <a:srgbClr val="6600FF"/>
              </a:solidFill>
            </a:endParaRPr>
          </a:p>
        </p:txBody>
      </p:sp>
      <p:sp>
        <p:nvSpPr>
          <p:cNvPr id="54273" name="Rectangle 1"/>
          <p:cNvSpPr>
            <a:spLocks noChangeArrowheads="1"/>
          </p:cNvSpPr>
          <p:nvPr/>
        </p:nvSpPr>
        <p:spPr bwMode="auto">
          <a:xfrm>
            <a:off x="304800" y="1295400"/>
            <a:ext cx="8839200"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n-US" sz="2000" dirty="0"/>
          </a:p>
          <a:p>
            <a:pPr marL="457200" indent="-457200">
              <a:buAutoNum type="arabicPeriod"/>
            </a:pPr>
            <a:endParaRPr lang="en-US" sz="2000" dirty="0"/>
          </a:p>
        </p:txBody>
      </p:sp>
      <p:sp>
        <p:nvSpPr>
          <p:cNvPr id="10" name="Footer Placeholder 9"/>
          <p:cNvSpPr>
            <a:spLocks noGrp="1"/>
          </p:cNvSpPr>
          <p:nvPr>
            <p:ph type="ftr" sz="quarter" idx="11"/>
          </p:nvPr>
        </p:nvSpPr>
        <p:spPr>
          <a:xfrm>
            <a:off x="2209800" y="6400800"/>
            <a:ext cx="3962400" cy="457200"/>
          </a:xfrm>
        </p:spPr>
        <p:txBody>
          <a:bodyPr/>
          <a:lstStyle/>
          <a:p>
            <a:r>
              <a:rPr lang="en-US" dirty="0"/>
              <a:t>Computer architecture and hardware maintenance</a:t>
            </a: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ChangeArrowheads="1"/>
          </p:cNvSpPr>
          <p:nvPr/>
        </p:nvSpPr>
        <p:spPr bwMode="auto">
          <a:xfrm>
            <a:off x="304800" y="1371600"/>
            <a:ext cx="8610600" cy="26776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endParaRPr lang="en-US" sz="2000" dirty="0">
              <a:latin typeface="Times New Roman" pitchFamily="18" charset="0"/>
              <a:cs typeface="Times New Roman" pitchFamily="18" charset="0"/>
            </a:endParaRPr>
          </a:p>
          <a:p>
            <a:pPr lvl="0" algn="just" fontAlgn="base">
              <a:spcBef>
                <a:spcPct val="0"/>
              </a:spcBef>
              <a:spcAft>
                <a:spcPct val="0"/>
              </a:spcAft>
            </a:pPr>
            <a:endParaRPr lang="en-US" sz="2000" b="1" dirty="0">
              <a:solidFill>
                <a:srgbClr val="FF0000"/>
              </a:solidFill>
              <a:latin typeface="Times New Roman" pitchFamily="18" charset="0"/>
              <a:cs typeface="Times New Roman" pitchFamily="18" charset="0"/>
            </a:endParaRPr>
          </a:p>
          <a:p>
            <a:pPr lvl="0" algn="just" fontAlgn="base">
              <a:spcBef>
                <a:spcPct val="0"/>
              </a:spcBef>
              <a:spcAft>
                <a:spcPct val="0"/>
              </a:spcAft>
            </a:pPr>
            <a:endParaRPr lang="en-US" sz="2000" b="1" i="1" dirty="0">
              <a:solidFill>
                <a:srgbClr val="FF0000"/>
              </a:solidFill>
            </a:endParaRPr>
          </a:p>
          <a:p>
            <a:pPr algn="just" fontAlgn="base">
              <a:spcBef>
                <a:spcPct val="0"/>
              </a:spcBef>
              <a:spcAft>
                <a:spcPct val="0"/>
              </a:spcAft>
            </a:pPr>
            <a:endParaRPr lang="en-US" sz="2000" dirty="0">
              <a:latin typeface="Times New Roman" pitchFamily="18" charset="0"/>
              <a:cs typeface="Times New Roman" pitchFamily="18" charset="0"/>
            </a:endParaRPr>
          </a:p>
          <a:p>
            <a:pPr algn="just" fontAlgn="base">
              <a:spcBef>
                <a:spcPct val="0"/>
              </a:spcBef>
              <a:spcAft>
                <a:spcPct val="0"/>
              </a:spcAft>
            </a:pPr>
            <a:endParaRPr lang="en-US" sz="2000" dirty="0">
              <a:latin typeface="Times New Roman" pitchFamily="18" charset="0"/>
              <a:cs typeface="Times New Roman" pitchFamily="18" charset="0"/>
            </a:endParaRPr>
          </a:p>
          <a:p>
            <a:pPr algn="just" fontAlgn="base">
              <a:spcBef>
                <a:spcPct val="0"/>
              </a:spcBef>
              <a:spcAft>
                <a:spcPct val="0"/>
              </a:spcAft>
            </a:pPr>
            <a:endParaRPr lang="en-US" sz="2000" dirty="0">
              <a:latin typeface="Times New Roman" pitchFamily="18" charset="0"/>
              <a:cs typeface="Times New Roman" pitchFamily="18" charset="0"/>
            </a:endParaRPr>
          </a:p>
          <a:p>
            <a:pPr algn="ctr" fontAlgn="base">
              <a:spcBef>
                <a:spcPct val="0"/>
              </a:spcBef>
              <a:spcAft>
                <a:spcPct val="0"/>
              </a:spcAft>
            </a:pPr>
            <a:endParaRPr lang="en-US" sz="2400" b="1" i="1" dirty="0">
              <a:solidFill>
                <a:srgbClr val="FF0000"/>
              </a:solidFill>
              <a:latin typeface="Times New Roman" pitchFamily="18"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tabLst/>
            </a:pP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 name="Rectangle 4"/>
          <p:cNvSpPr/>
          <p:nvPr/>
        </p:nvSpPr>
        <p:spPr>
          <a:xfrm>
            <a:off x="228600" y="914400"/>
            <a:ext cx="8763000" cy="677108"/>
          </a:xfrm>
          <a:prstGeom prst="rect">
            <a:avLst/>
          </a:prstGeom>
        </p:spPr>
        <p:txBody>
          <a:bodyPr wrap="square">
            <a:spAutoFit/>
          </a:bodyPr>
          <a:lstStyle/>
          <a:p>
            <a:endParaRPr lang="en-US" sz="20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25601" name="Rectangle 1"/>
          <p:cNvSpPr>
            <a:spLocks noChangeArrowheads="1"/>
          </p:cNvSpPr>
          <p:nvPr/>
        </p:nvSpPr>
        <p:spPr bwMode="auto">
          <a:xfrm>
            <a:off x="228600" y="1036768"/>
            <a:ext cx="8763000" cy="517064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a:r>
              <a:rPr lang="en-US" sz="2200" b="1" dirty="0">
                <a:latin typeface="Bookman Old Style" pitchFamily="18" charset="0"/>
              </a:rPr>
              <a:t> </a:t>
            </a:r>
          </a:p>
          <a:p>
            <a:pPr lvl="0" algn="just">
              <a:buFont typeface="Wingdings" pitchFamily="2" charset="2"/>
              <a:buChar char="v"/>
            </a:pPr>
            <a:r>
              <a:rPr lang="en-US" sz="2200" b="1" dirty="0">
                <a:latin typeface="Bookman Old Style" pitchFamily="18" charset="0"/>
              </a:rPr>
              <a:t> Automation</a:t>
            </a:r>
            <a:r>
              <a:rPr lang="en-US" sz="2200" dirty="0">
                <a:latin typeface="Bookman Old Style" panose="02050604050505020204" pitchFamily="18" charset="0"/>
              </a:rPr>
              <a:t>: Computers can be instructed to perform complex tasks automatically (which increases the productivity).</a:t>
            </a:r>
          </a:p>
          <a:p>
            <a:pPr lvl="0" algn="just"/>
            <a:r>
              <a:rPr lang="en-US" sz="2200" b="1" dirty="0">
                <a:latin typeface="Bookman Old Style" pitchFamily="18" charset="0"/>
              </a:rPr>
              <a:t> </a:t>
            </a:r>
          </a:p>
          <a:p>
            <a:pPr lvl="0" algn="just">
              <a:buFont typeface="Wingdings" pitchFamily="2" charset="2"/>
              <a:buChar char="v"/>
            </a:pPr>
            <a:r>
              <a:rPr lang="en-US" sz="2200" b="1" dirty="0">
                <a:latin typeface="Bookman Old Style" pitchFamily="18" charset="0"/>
              </a:rPr>
              <a:t>Diligence : </a:t>
            </a:r>
            <a:r>
              <a:rPr lang="en-US" sz="2200" b="0" i="0" dirty="0">
                <a:solidFill>
                  <a:srgbClr val="202124"/>
                </a:solidFill>
                <a:effectLst/>
                <a:latin typeface="Bookman Old Style" panose="02050604050505020204" pitchFamily="18" charset="0"/>
              </a:rPr>
              <a:t>Diligence is </a:t>
            </a:r>
            <a:r>
              <a:rPr lang="en-US" sz="2200" b="0" i="0" dirty="0">
                <a:solidFill>
                  <a:srgbClr val="040C28"/>
                </a:solidFill>
                <a:effectLst/>
                <a:latin typeface="Bookman Old Style" panose="02050604050505020204" pitchFamily="18" charset="0"/>
              </a:rPr>
              <a:t>the capacity of the computer of performing repetitive tasks without getting tired</a:t>
            </a:r>
            <a:r>
              <a:rPr lang="en-US" sz="2200" b="0" i="0" dirty="0">
                <a:solidFill>
                  <a:srgbClr val="202124"/>
                </a:solidFill>
                <a:effectLst/>
                <a:latin typeface="Bookman Old Style" panose="02050604050505020204" pitchFamily="18" charset="0"/>
              </a:rPr>
              <a:t>. </a:t>
            </a:r>
          </a:p>
          <a:p>
            <a:pPr lvl="0" algn="just"/>
            <a:endParaRPr lang="en-US" sz="2200" dirty="0">
              <a:solidFill>
                <a:srgbClr val="202124"/>
              </a:solidFill>
              <a:latin typeface="Bookman Old Style" panose="02050604050505020204" pitchFamily="18" charset="0"/>
            </a:endParaRPr>
          </a:p>
          <a:p>
            <a:pPr lvl="0" algn="just"/>
            <a:r>
              <a:rPr lang="en-US" sz="2200" dirty="0">
                <a:latin typeface="Bookman Old Style" panose="02050604050505020204" pitchFamily="18" charset="0"/>
              </a:rPr>
              <a:t>Computers can perform the same task repeatedly &amp; with the same accuracy without getting tired</a:t>
            </a:r>
          </a:p>
          <a:p>
            <a:pPr lvl="0" algn="just"/>
            <a:r>
              <a:rPr lang="en-US" sz="2200" b="1" dirty="0">
                <a:latin typeface="Bookman Old Style" pitchFamily="18" charset="0"/>
              </a:rPr>
              <a:t> </a:t>
            </a:r>
          </a:p>
          <a:p>
            <a:pPr lvl="0" algn="just">
              <a:buFont typeface="Wingdings" pitchFamily="2" charset="2"/>
              <a:buChar char="v"/>
            </a:pPr>
            <a:r>
              <a:rPr lang="en-US" sz="2200" b="1" dirty="0">
                <a:latin typeface="Bookman Old Style" pitchFamily="18" charset="0"/>
              </a:rPr>
              <a:t>Versatility: </a:t>
            </a:r>
            <a:r>
              <a:rPr lang="en-US" sz="2200" b="0" i="0" dirty="0">
                <a:solidFill>
                  <a:srgbClr val="202124"/>
                </a:solidFill>
                <a:effectLst/>
                <a:latin typeface="Bookman Old Style" panose="02050604050505020204" pitchFamily="18" charset="0"/>
              </a:rPr>
              <a:t>refers to </a:t>
            </a:r>
            <a:r>
              <a:rPr lang="en-US" sz="2200" b="0" i="0" dirty="0">
                <a:solidFill>
                  <a:srgbClr val="040C28"/>
                </a:solidFill>
                <a:effectLst/>
                <a:latin typeface="Bookman Old Style" panose="02050604050505020204" pitchFamily="18" charset="0"/>
              </a:rPr>
              <a:t>the ability of computers to perform a variety of tasks . </a:t>
            </a:r>
            <a:r>
              <a:rPr lang="en-US" sz="2200" dirty="0">
                <a:latin typeface="Bookman Old Style" panose="02050604050505020204" pitchFamily="18" charset="0"/>
              </a:rPr>
              <a:t>Computers are flexible to perform both simple and complex tasks.</a:t>
            </a:r>
          </a:p>
          <a:p>
            <a:pPr algn="just">
              <a:buFont typeface="Wingdings" pitchFamily="2" charset="2"/>
              <a:buChar char="v"/>
            </a:pPr>
            <a:endParaRPr lang="en-US" sz="2200" dirty="0">
              <a:latin typeface="Bookman Old Style" panose="02050604050505020204" pitchFamily="18" charset="0"/>
            </a:endParaRPr>
          </a:p>
        </p:txBody>
      </p:sp>
      <p:sp>
        <p:nvSpPr>
          <p:cNvPr id="38913" name="Rectangle 1"/>
          <p:cNvSpPr>
            <a:spLocks noChangeArrowheads="1"/>
          </p:cNvSpPr>
          <p:nvPr/>
        </p:nvSpPr>
        <p:spPr bwMode="auto">
          <a:xfrm>
            <a:off x="152400" y="1066800"/>
            <a:ext cx="876300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endParaRPr lang="en-US" sz="2400" dirty="0"/>
          </a:p>
          <a:p>
            <a:endParaRPr lang="en-US" sz="2400" dirty="0"/>
          </a:p>
          <a:p>
            <a:pPr lvl="0"/>
            <a:endParaRPr lang="en-US" sz="2400" dirty="0"/>
          </a:p>
          <a:p>
            <a:pPr algn="just"/>
            <a:endParaRPr lang="en-US" sz="2400" dirty="0"/>
          </a:p>
          <a:p>
            <a:pPr algn="just"/>
            <a:endParaRPr lang="en-US" sz="2400" dirty="0"/>
          </a:p>
        </p:txBody>
      </p:sp>
      <p:sp>
        <p:nvSpPr>
          <p:cNvPr id="7" name="Title 5"/>
          <p:cNvSpPr txBox="1">
            <a:spLocks/>
          </p:cNvSpPr>
          <p:nvPr/>
        </p:nvSpPr>
        <p:spPr>
          <a:xfrm>
            <a:off x="304800" y="152400"/>
            <a:ext cx="8610600" cy="633174"/>
          </a:xfrm>
          <a:prstGeom prst="rect">
            <a:avLst/>
          </a:prstGeom>
          <a:solidFill>
            <a:srgbClr val="FFC000"/>
          </a:solidFill>
        </p:spPr>
        <p:txBody>
          <a:bodyPr vert="horz" lIns="91440" tIns="45720" rIns="91440" bIns="45720" rtlCol="0" anchor="ctr">
            <a:normAutofit/>
          </a:bodyPr>
          <a:lstStyle/>
          <a:p>
            <a:endParaRPr lang="en-US" sz="3200" dirty="0"/>
          </a:p>
          <a:p>
            <a:endParaRPr lang="en-US" sz="3200" dirty="0"/>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chemeClr val="tx1"/>
              </a:solidFill>
              <a:effectLst/>
              <a:uLnTx/>
              <a:uFillTx/>
              <a:latin typeface="Arial Black" pitchFamily="34" charset="0"/>
              <a:ea typeface="+mj-ea"/>
              <a:cs typeface="+mj-cs"/>
            </a:endParaRPr>
          </a:p>
        </p:txBody>
      </p:sp>
      <p:sp>
        <p:nvSpPr>
          <p:cNvPr id="50177" name="Rectangle 1"/>
          <p:cNvSpPr>
            <a:spLocks noChangeArrowheads="1"/>
          </p:cNvSpPr>
          <p:nvPr/>
        </p:nvSpPr>
        <p:spPr bwMode="auto">
          <a:xfrm>
            <a:off x="228600" y="304800"/>
            <a:ext cx="1036998" cy="861774"/>
          </a:xfrm>
          <a:prstGeom prst="rect">
            <a:avLst/>
          </a:prstGeom>
          <a:noFill/>
          <a:ln w="9525">
            <a:noFill/>
            <a:miter lim="800000"/>
            <a:headEnd/>
            <a:tailEnd/>
          </a:ln>
          <a:effectLst/>
        </p:spPr>
        <p:txBody>
          <a:bodyPr vert="horz" wrap="none" lIns="457056" tIns="45720" rIns="0" bIns="45720" numCol="1" anchor="ctr" anchorCtr="0" compatLnSpc="1">
            <a:prstTxWarp prst="textNoShape">
              <a:avLst/>
            </a:prstTxWarp>
            <a:spAutoFit/>
          </a:bodyPr>
          <a:lstStyle/>
          <a:p>
            <a:pPr lvl="1" fontAlgn="base">
              <a:spcBef>
                <a:spcPct val="0"/>
              </a:spcBef>
              <a:spcAft>
                <a:spcPct val="0"/>
              </a:spcAft>
            </a:pPr>
            <a:r>
              <a:rPr kumimoji="0" lang="en-US" sz="3200" b="1" i="0" u="none" strike="noStrike" cap="none" normalizeH="0" baseline="0" dirty="0">
                <a:ln>
                  <a:noFill/>
                </a:ln>
                <a:solidFill>
                  <a:srgbClr val="000000"/>
                </a:solidFill>
                <a:effectLst/>
                <a:latin typeface="Arial" pitchFamily="34" charset="0"/>
                <a:ea typeface="Times New Roman" pitchFamily="18" charset="0"/>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3249" name="Rectangle 1"/>
          <p:cNvSpPr>
            <a:spLocks noChangeArrowheads="1"/>
          </p:cNvSpPr>
          <p:nvPr/>
        </p:nvSpPr>
        <p:spPr bwMode="auto">
          <a:xfrm>
            <a:off x="304800" y="152400"/>
            <a:ext cx="8610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x-none" sz="2800" b="1" dirty="0">
                <a:solidFill>
                  <a:srgbClr val="6600FF"/>
                </a:solidFill>
              </a:rPr>
              <a:t>Advantages of Using Computers</a:t>
            </a:r>
            <a:endParaRPr lang="en-US" sz="2800" b="1" dirty="0">
              <a:solidFill>
                <a:srgbClr val="6600FF"/>
              </a:solidFill>
            </a:endParaRPr>
          </a:p>
        </p:txBody>
      </p:sp>
      <p:sp>
        <p:nvSpPr>
          <p:cNvPr id="54273" name="Rectangle 1"/>
          <p:cNvSpPr>
            <a:spLocks noChangeArrowheads="1"/>
          </p:cNvSpPr>
          <p:nvPr/>
        </p:nvSpPr>
        <p:spPr bwMode="auto">
          <a:xfrm>
            <a:off x="304800" y="1295400"/>
            <a:ext cx="8839200"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n-US" sz="2000" dirty="0"/>
          </a:p>
          <a:p>
            <a:pPr marL="457200" indent="-457200">
              <a:buAutoNum type="arabicPeriod"/>
            </a:pPr>
            <a:endParaRPr lang="en-US" sz="2000" dirty="0"/>
          </a:p>
        </p:txBody>
      </p:sp>
      <p:sp>
        <p:nvSpPr>
          <p:cNvPr id="10" name="Footer Placeholder 9"/>
          <p:cNvSpPr>
            <a:spLocks noGrp="1"/>
          </p:cNvSpPr>
          <p:nvPr>
            <p:ph type="ftr" sz="quarter" idx="11"/>
          </p:nvPr>
        </p:nvSpPr>
        <p:spPr/>
        <p:txBody>
          <a:bodyPr/>
          <a:lstStyle/>
          <a:p>
            <a:r>
              <a:rPr lang="en-US" dirty="0"/>
              <a:t>Computer architecture and hardware maintenance</a:t>
            </a:r>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ChangeArrowheads="1"/>
          </p:cNvSpPr>
          <p:nvPr/>
        </p:nvSpPr>
        <p:spPr bwMode="auto">
          <a:xfrm>
            <a:off x="304800" y="1371600"/>
            <a:ext cx="8610600" cy="26776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endParaRPr lang="en-US" sz="2000" dirty="0">
              <a:latin typeface="Times New Roman" pitchFamily="18" charset="0"/>
              <a:cs typeface="Times New Roman" pitchFamily="18" charset="0"/>
            </a:endParaRPr>
          </a:p>
          <a:p>
            <a:pPr lvl="0" algn="just" fontAlgn="base">
              <a:spcBef>
                <a:spcPct val="0"/>
              </a:spcBef>
              <a:spcAft>
                <a:spcPct val="0"/>
              </a:spcAft>
            </a:pPr>
            <a:endParaRPr lang="en-US" sz="2000" b="1" dirty="0">
              <a:solidFill>
                <a:srgbClr val="FF0000"/>
              </a:solidFill>
              <a:latin typeface="Times New Roman" pitchFamily="18" charset="0"/>
              <a:cs typeface="Times New Roman" pitchFamily="18" charset="0"/>
            </a:endParaRPr>
          </a:p>
          <a:p>
            <a:pPr lvl="0" algn="just" fontAlgn="base">
              <a:spcBef>
                <a:spcPct val="0"/>
              </a:spcBef>
              <a:spcAft>
                <a:spcPct val="0"/>
              </a:spcAft>
            </a:pPr>
            <a:endParaRPr lang="en-US" sz="2000" b="1" i="1" dirty="0">
              <a:solidFill>
                <a:srgbClr val="FF0000"/>
              </a:solidFill>
            </a:endParaRPr>
          </a:p>
          <a:p>
            <a:pPr algn="just" fontAlgn="base">
              <a:spcBef>
                <a:spcPct val="0"/>
              </a:spcBef>
              <a:spcAft>
                <a:spcPct val="0"/>
              </a:spcAft>
            </a:pPr>
            <a:endParaRPr lang="en-US" sz="2000" dirty="0">
              <a:latin typeface="Times New Roman" pitchFamily="18" charset="0"/>
              <a:cs typeface="Times New Roman" pitchFamily="18" charset="0"/>
            </a:endParaRPr>
          </a:p>
          <a:p>
            <a:pPr algn="just" fontAlgn="base">
              <a:spcBef>
                <a:spcPct val="0"/>
              </a:spcBef>
              <a:spcAft>
                <a:spcPct val="0"/>
              </a:spcAft>
            </a:pPr>
            <a:endParaRPr lang="en-US" sz="2000" dirty="0">
              <a:latin typeface="Times New Roman" pitchFamily="18" charset="0"/>
              <a:cs typeface="Times New Roman" pitchFamily="18" charset="0"/>
            </a:endParaRPr>
          </a:p>
          <a:p>
            <a:pPr algn="just" fontAlgn="base">
              <a:spcBef>
                <a:spcPct val="0"/>
              </a:spcBef>
              <a:spcAft>
                <a:spcPct val="0"/>
              </a:spcAft>
            </a:pPr>
            <a:endParaRPr lang="en-US" sz="2000" dirty="0">
              <a:latin typeface="Times New Roman" pitchFamily="18" charset="0"/>
              <a:cs typeface="Times New Roman" pitchFamily="18" charset="0"/>
            </a:endParaRPr>
          </a:p>
          <a:p>
            <a:pPr algn="ctr" fontAlgn="base">
              <a:spcBef>
                <a:spcPct val="0"/>
              </a:spcBef>
              <a:spcAft>
                <a:spcPct val="0"/>
              </a:spcAft>
            </a:pPr>
            <a:endParaRPr lang="en-US" sz="2400" b="1" i="1" dirty="0">
              <a:solidFill>
                <a:srgbClr val="FF0000"/>
              </a:solidFill>
              <a:latin typeface="Times New Roman" pitchFamily="18"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tabLst/>
            </a:pP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 name="Rectangle 4"/>
          <p:cNvSpPr/>
          <p:nvPr/>
        </p:nvSpPr>
        <p:spPr>
          <a:xfrm>
            <a:off x="228600" y="913180"/>
            <a:ext cx="8763000" cy="6878806"/>
          </a:xfrm>
          <a:prstGeom prst="rect">
            <a:avLst/>
          </a:prstGeom>
        </p:spPr>
        <p:txBody>
          <a:bodyPr wrap="square">
            <a:spAutoFit/>
          </a:bodyPr>
          <a:lstStyle/>
          <a:p>
            <a:pPr lvl="0" algn="just">
              <a:buFont typeface="Wingdings" pitchFamily="2" charset="2"/>
              <a:buChar char="v"/>
            </a:pPr>
            <a:r>
              <a:rPr lang="en-US" sz="2100" b="1" dirty="0">
                <a:latin typeface="Bookman Old Style" panose="02050604050505020204" pitchFamily="18" charset="0"/>
              </a:rPr>
              <a:t> Health Risks, prolonged </a:t>
            </a:r>
            <a:r>
              <a:rPr lang="en-US" sz="2100" dirty="0">
                <a:latin typeface="Bookman Old Style" panose="02050604050505020204" pitchFamily="18" charset="0"/>
              </a:rPr>
              <a:t>or improper computer use can lead to head injuries or disorders. Computer users can protect themselves from health risks through proper workplace design, good posture while at the computer, and appropriately spaced work breaks.</a:t>
            </a:r>
          </a:p>
          <a:p>
            <a:pPr lvl="0" algn="just">
              <a:buFont typeface="Wingdings" pitchFamily="2" charset="2"/>
              <a:buChar char="v"/>
            </a:pPr>
            <a:endParaRPr lang="en-US" sz="2100" b="1" dirty="0">
              <a:latin typeface="Bookman Old Style" panose="02050604050505020204" pitchFamily="18" charset="0"/>
            </a:endParaRPr>
          </a:p>
          <a:p>
            <a:pPr lvl="0" algn="just">
              <a:buFont typeface="Wingdings" pitchFamily="2" charset="2"/>
              <a:buChar char="v"/>
            </a:pPr>
            <a:r>
              <a:rPr lang="en-US" sz="2100" b="1" dirty="0">
                <a:latin typeface="Bookman Old Style" panose="02050604050505020204" pitchFamily="18" charset="0"/>
              </a:rPr>
              <a:t> Violation of Privacy, </a:t>
            </a:r>
            <a:r>
              <a:rPr lang="en-US" sz="2100" dirty="0">
                <a:latin typeface="Bookman Old Style" panose="02050604050505020204" pitchFamily="18" charset="0"/>
              </a:rPr>
              <a:t>it is crucial that personal and confidential records stored in computers be protected by computers.</a:t>
            </a:r>
          </a:p>
          <a:p>
            <a:pPr lvl="0" algn="just"/>
            <a:endParaRPr lang="en-US" sz="2100" dirty="0">
              <a:latin typeface="Bookman Old Style" panose="02050604050505020204" pitchFamily="18" charset="0"/>
            </a:endParaRPr>
          </a:p>
          <a:p>
            <a:pPr lvl="0" algn="just">
              <a:buFont typeface="Wingdings" pitchFamily="2" charset="2"/>
              <a:buChar char="v"/>
            </a:pPr>
            <a:r>
              <a:rPr lang="en-US" sz="2100" b="1" dirty="0">
                <a:latin typeface="Bookman Old Style" panose="02050604050505020204" pitchFamily="18" charset="0"/>
              </a:rPr>
              <a:t> Impact on Labour Force, </a:t>
            </a:r>
            <a:r>
              <a:rPr lang="en-US" sz="2100" dirty="0">
                <a:latin typeface="Bookman Old Style" panose="02050604050505020204" pitchFamily="18" charset="0"/>
              </a:rPr>
              <a:t>although computers have improved productivity and created an entire industry with hundreds of thousands of new jobs, the skills of hundreds of thousands employees are replaced by computers. </a:t>
            </a:r>
          </a:p>
          <a:p>
            <a:pPr lvl="0" algn="just"/>
            <a:endParaRPr lang="en-US" sz="2100" dirty="0">
              <a:latin typeface="Bookman Old Style" panose="02050604050505020204" pitchFamily="18" charset="0"/>
            </a:endParaRPr>
          </a:p>
          <a:p>
            <a:pPr lvl="0" algn="just">
              <a:buFont typeface="Wingdings" pitchFamily="2" charset="2"/>
              <a:buChar char="v"/>
            </a:pPr>
            <a:r>
              <a:rPr lang="en-US" sz="2100" dirty="0">
                <a:latin typeface="Bookman Old Style" panose="02050604050505020204" pitchFamily="18" charset="0"/>
              </a:rPr>
              <a:t> Computers can make the mind lazy, you get used to not reading a book, or researching something at the library.</a:t>
            </a:r>
          </a:p>
          <a:p>
            <a:pPr lvl="0" algn="just"/>
            <a:endParaRPr lang="en-US" sz="2100" dirty="0">
              <a:latin typeface="Bookman Old Style" panose="02050604050505020204" pitchFamily="18" charset="0"/>
            </a:endParaRPr>
          </a:p>
          <a:p>
            <a:pPr algn="just">
              <a:buFont typeface="Wingdings" pitchFamily="2" charset="2"/>
              <a:buChar char="v"/>
            </a:pPr>
            <a:endParaRPr lang="en-US" sz="2100" dirty="0">
              <a:latin typeface="Bookman Old Style" panose="02050604050505020204" pitchFamily="18" charset="0"/>
              <a:cs typeface="Times New Roman" pitchFamily="18" charset="0"/>
            </a:endParaRPr>
          </a:p>
          <a:p>
            <a:pPr lvl="0" algn="just">
              <a:buFont typeface="Wingdings" pitchFamily="2" charset="2"/>
              <a:buChar char="v"/>
            </a:pPr>
            <a:endParaRPr lang="en-US" sz="2100" dirty="0">
              <a:latin typeface="Bookman Old Style" panose="02050604050505020204" pitchFamily="18" charset="0"/>
            </a:endParaRPr>
          </a:p>
          <a:p>
            <a:pPr algn="just">
              <a:buFont typeface="Wingdings" pitchFamily="2" charset="2"/>
              <a:buChar char="v"/>
            </a:pPr>
            <a:endParaRPr lang="en-US" sz="2100" dirty="0">
              <a:latin typeface="Bookman Old Style" panose="02050604050505020204" pitchFamily="18" charset="0"/>
              <a:cs typeface="Times New Roman" pitchFamily="18" charset="0"/>
            </a:endParaRPr>
          </a:p>
        </p:txBody>
      </p:sp>
      <p:sp>
        <p:nvSpPr>
          <p:cNvPr id="25601" name="Rectangle 1"/>
          <p:cNvSpPr>
            <a:spLocks noChangeArrowheads="1"/>
          </p:cNvSpPr>
          <p:nvPr/>
        </p:nvSpPr>
        <p:spPr bwMode="auto">
          <a:xfrm>
            <a:off x="228600" y="990600"/>
            <a:ext cx="8763000"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endParaRPr lang="en-US" sz="2000" dirty="0"/>
          </a:p>
          <a:p>
            <a:pPr algn="just"/>
            <a:endParaRPr lang="en-US" sz="2000" dirty="0"/>
          </a:p>
        </p:txBody>
      </p:sp>
      <p:sp>
        <p:nvSpPr>
          <p:cNvPr id="38913" name="Rectangle 1"/>
          <p:cNvSpPr>
            <a:spLocks noChangeArrowheads="1"/>
          </p:cNvSpPr>
          <p:nvPr/>
        </p:nvSpPr>
        <p:spPr bwMode="auto">
          <a:xfrm>
            <a:off x="152400" y="728990"/>
            <a:ext cx="876300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endParaRPr lang="en-US" sz="2400" dirty="0"/>
          </a:p>
          <a:p>
            <a:endParaRPr lang="en-US" sz="2400" dirty="0"/>
          </a:p>
          <a:p>
            <a:pPr lvl="0"/>
            <a:endParaRPr lang="en-US" sz="2400" dirty="0"/>
          </a:p>
          <a:p>
            <a:pPr algn="just"/>
            <a:endParaRPr lang="en-US" sz="2400" dirty="0"/>
          </a:p>
          <a:p>
            <a:pPr algn="just"/>
            <a:endParaRPr lang="en-US" sz="2400" dirty="0"/>
          </a:p>
        </p:txBody>
      </p:sp>
      <p:sp>
        <p:nvSpPr>
          <p:cNvPr id="7" name="Title 5"/>
          <p:cNvSpPr txBox="1">
            <a:spLocks/>
          </p:cNvSpPr>
          <p:nvPr/>
        </p:nvSpPr>
        <p:spPr>
          <a:xfrm>
            <a:off x="152400" y="304800"/>
            <a:ext cx="8610600" cy="381000"/>
          </a:xfrm>
          <a:prstGeom prst="rect">
            <a:avLst/>
          </a:prstGeom>
          <a:solidFill>
            <a:srgbClr val="FFC000"/>
          </a:solidFill>
        </p:spPr>
        <p:txBody>
          <a:bodyPr vert="horz" lIns="91440" tIns="45720" rIns="91440" bIns="45720" rtlCol="0" anchor="ctr">
            <a:normAutofit fontScale="70000" lnSpcReduction="20000"/>
          </a:bodyPr>
          <a:lstStyle/>
          <a:p>
            <a:endParaRPr lang="en-US" sz="3200" dirty="0"/>
          </a:p>
          <a:p>
            <a:endParaRPr lang="en-US" sz="3200" dirty="0"/>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chemeClr val="tx1"/>
              </a:solidFill>
              <a:effectLst/>
              <a:uLnTx/>
              <a:uFillTx/>
              <a:latin typeface="Arial Black" pitchFamily="34" charset="0"/>
              <a:ea typeface="+mj-ea"/>
              <a:cs typeface="+mj-cs"/>
            </a:endParaRPr>
          </a:p>
        </p:txBody>
      </p:sp>
      <p:sp>
        <p:nvSpPr>
          <p:cNvPr id="50177" name="Rectangle 1"/>
          <p:cNvSpPr>
            <a:spLocks noChangeArrowheads="1"/>
          </p:cNvSpPr>
          <p:nvPr/>
        </p:nvSpPr>
        <p:spPr bwMode="auto">
          <a:xfrm>
            <a:off x="228600" y="304800"/>
            <a:ext cx="1036998" cy="861774"/>
          </a:xfrm>
          <a:prstGeom prst="rect">
            <a:avLst/>
          </a:prstGeom>
          <a:noFill/>
          <a:ln w="9525">
            <a:noFill/>
            <a:miter lim="800000"/>
            <a:headEnd/>
            <a:tailEnd/>
          </a:ln>
          <a:effectLst/>
        </p:spPr>
        <p:txBody>
          <a:bodyPr vert="horz" wrap="none" lIns="457056" tIns="45720" rIns="0" bIns="45720" numCol="1" anchor="ctr" anchorCtr="0" compatLnSpc="1">
            <a:prstTxWarp prst="textNoShape">
              <a:avLst/>
            </a:prstTxWarp>
            <a:spAutoFit/>
          </a:bodyPr>
          <a:lstStyle/>
          <a:p>
            <a:pPr lvl="1" fontAlgn="base">
              <a:spcBef>
                <a:spcPct val="0"/>
              </a:spcBef>
              <a:spcAft>
                <a:spcPct val="0"/>
              </a:spcAft>
            </a:pPr>
            <a:r>
              <a:rPr kumimoji="0" lang="en-US" sz="3200" b="1" i="0" u="none" strike="noStrike" cap="none" normalizeH="0" baseline="0" dirty="0">
                <a:ln>
                  <a:noFill/>
                </a:ln>
                <a:solidFill>
                  <a:srgbClr val="000000"/>
                </a:solidFill>
                <a:effectLst/>
                <a:latin typeface="Arial" pitchFamily="34" charset="0"/>
                <a:ea typeface="Times New Roman" pitchFamily="18" charset="0"/>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3249" name="Rectangle 1"/>
          <p:cNvSpPr>
            <a:spLocks noChangeArrowheads="1"/>
          </p:cNvSpPr>
          <p:nvPr/>
        </p:nvSpPr>
        <p:spPr bwMode="auto">
          <a:xfrm>
            <a:off x="304800" y="381000"/>
            <a:ext cx="8610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800" b="1" dirty="0">
                <a:solidFill>
                  <a:srgbClr val="6600FF"/>
                </a:solidFill>
              </a:rPr>
              <a:t>Disa</a:t>
            </a:r>
            <a:r>
              <a:rPr lang="x-none" sz="2800" b="1" dirty="0">
                <a:solidFill>
                  <a:srgbClr val="6600FF"/>
                </a:solidFill>
              </a:rPr>
              <a:t>dvantages of Using Computers</a:t>
            </a:r>
            <a:endParaRPr lang="en-US" sz="2800" b="1" dirty="0">
              <a:solidFill>
                <a:srgbClr val="6600FF"/>
              </a:solidFill>
            </a:endParaRPr>
          </a:p>
        </p:txBody>
      </p:sp>
      <p:sp>
        <p:nvSpPr>
          <p:cNvPr id="54273" name="Rectangle 1"/>
          <p:cNvSpPr>
            <a:spLocks noChangeArrowheads="1"/>
          </p:cNvSpPr>
          <p:nvPr/>
        </p:nvSpPr>
        <p:spPr bwMode="auto">
          <a:xfrm>
            <a:off x="304800" y="1295400"/>
            <a:ext cx="8839200"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n-US" sz="2000" dirty="0"/>
          </a:p>
          <a:p>
            <a:pPr marL="457200" indent="-457200">
              <a:buAutoNum type="arabicPeriod"/>
            </a:pPr>
            <a:endParaRPr lang="en-US" sz="2000" dirty="0"/>
          </a:p>
        </p:txBody>
      </p:sp>
      <p:sp>
        <p:nvSpPr>
          <p:cNvPr id="10" name="Footer Placeholder 9"/>
          <p:cNvSpPr>
            <a:spLocks noGrp="1"/>
          </p:cNvSpPr>
          <p:nvPr>
            <p:ph type="ftr" sz="quarter" idx="11"/>
          </p:nvPr>
        </p:nvSpPr>
        <p:spPr/>
        <p:txBody>
          <a:bodyPr/>
          <a:lstStyle/>
          <a:p>
            <a:r>
              <a:rPr lang="en-US" dirty="0"/>
              <a:t>Computer architecture and hardware maintenance</a:t>
            </a:r>
          </a:p>
          <a:p>
            <a:endParaRPr lang="en-US" dirty="0"/>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ChangeArrowheads="1"/>
          </p:cNvSpPr>
          <p:nvPr/>
        </p:nvSpPr>
        <p:spPr bwMode="auto">
          <a:xfrm>
            <a:off x="304800" y="1371600"/>
            <a:ext cx="8610600" cy="26776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endParaRPr lang="en-US" sz="2000" dirty="0">
              <a:latin typeface="Times New Roman" pitchFamily="18" charset="0"/>
              <a:cs typeface="Times New Roman" pitchFamily="18" charset="0"/>
            </a:endParaRPr>
          </a:p>
          <a:p>
            <a:pPr lvl="0" algn="just" fontAlgn="base">
              <a:spcBef>
                <a:spcPct val="0"/>
              </a:spcBef>
              <a:spcAft>
                <a:spcPct val="0"/>
              </a:spcAft>
            </a:pPr>
            <a:endParaRPr lang="en-US" sz="2000" b="1" dirty="0">
              <a:solidFill>
                <a:srgbClr val="FF0000"/>
              </a:solidFill>
              <a:latin typeface="Times New Roman" pitchFamily="18" charset="0"/>
              <a:cs typeface="Times New Roman" pitchFamily="18" charset="0"/>
            </a:endParaRPr>
          </a:p>
          <a:p>
            <a:pPr lvl="0" algn="just" fontAlgn="base">
              <a:spcBef>
                <a:spcPct val="0"/>
              </a:spcBef>
              <a:spcAft>
                <a:spcPct val="0"/>
              </a:spcAft>
            </a:pPr>
            <a:endParaRPr lang="en-US" sz="2000" b="1" i="1" dirty="0">
              <a:solidFill>
                <a:srgbClr val="FF0000"/>
              </a:solidFill>
            </a:endParaRPr>
          </a:p>
          <a:p>
            <a:pPr algn="just" fontAlgn="base">
              <a:spcBef>
                <a:spcPct val="0"/>
              </a:spcBef>
              <a:spcAft>
                <a:spcPct val="0"/>
              </a:spcAft>
            </a:pPr>
            <a:endParaRPr lang="en-US" sz="2000" dirty="0">
              <a:latin typeface="Times New Roman" pitchFamily="18" charset="0"/>
              <a:cs typeface="Times New Roman" pitchFamily="18" charset="0"/>
            </a:endParaRPr>
          </a:p>
          <a:p>
            <a:pPr algn="just" fontAlgn="base">
              <a:spcBef>
                <a:spcPct val="0"/>
              </a:spcBef>
              <a:spcAft>
                <a:spcPct val="0"/>
              </a:spcAft>
            </a:pPr>
            <a:endParaRPr lang="en-US" sz="2000" dirty="0">
              <a:latin typeface="Times New Roman" pitchFamily="18" charset="0"/>
              <a:cs typeface="Times New Roman" pitchFamily="18" charset="0"/>
            </a:endParaRPr>
          </a:p>
          <a:p>
            <a:pPr algn="just" fontAlgn="base">
              <a:spcBef>
                <a:spcPct val="0"/>
              </a:spcBef>
              <a:spcAft>
                <a:spcPct val="0"/>
              </a:spcAft>
            </a:pPr>
            <a:endParaRPr lang="en-US" sz="2000" dirty="0">
              <a:latin typeface="Times New Roman" pitchFamily="18" charset="0"/>
              <a:cs typeface="Times New Roman" pitchFamily="18" charset="0"/>
            </a:endParaRPr>
          </a:p>
          <a:p>
            <a:pPr algn="ctr" fontAlgn="base">
              <a:spcBef>
                <a:spcPct val="0"/>
              </a:spcBef>
              <a:spcAft>
                <a:spcPct val="0"/>
              </a:spcAft>
            </a:pPr>
            <a:endParaRPr lang="en-US" sz="2400" b="1" i="1" dirty="0">
              <a:solidFill>
                <a:srgbClr val="FF0000"/>
              </a:solidFill>
              <a:latin typeface="Times New Roman" pitchFamily="18"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tabLst/>
            </a:pP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 name="Rectangle 4"/>
          <p:cNvSpPr/>
          <p:nvPr/>
        </p:nvSpPr>
        <p:spPr>
          <a:xfrm>
            <a:off x="228600" y="914400"/>
            <a:ext cx="8763000" cy="5508239"/>
          </a:xfrm>
          <a:prstGeom prst="rect">
            <a:avLst/>
          </a:prstGeom>
        </p:spPr>
        <p:txBody>
          <a:bodyPr wrap="square">
            <a:spAutoFit/>
          </a:bodyPr>
          <a:lstStyle/>
          <a:p>
            <a:pPr algn="just">
              <a:lnSpc>
                <a:spcPct val="150000"/>
              </a:lnSpc>
              <a:buFont typeface="Wingdings" pitchFamily="2" charset="2"/>
              <a:buChar char="v"/>
            </a:pPr>
            <a:r>
              <a:rPr lang="en-US" sz="2400" b="0" i="0" dirty="0">
                <a:effectLst/>
                <a:latin typeface="arial" panose="020B0604020202020204" pitchFamily="34" charset="0"/>
              </a:rPr>
              <a:t> More Screen time may affect your eye eyesight</a:t>
            </a:r>
          </a:p>
          <a:p>
            <a:pPr algn="just">
              <a:lnSpc>
                <a:spcPct val="150000"/>
              </a:lnSpc>
            </a:pPr>
            <a:r>
              <a:rPr lang="en-US" sz="2400" b="0" i="0" dirty="0">
                <a:effectLst/>
                <a:latin typeface="arial" panose="020B0604020202020204" pitchFamily="34" charset="0"/>
              </a:rPr>
              <a:t> </a:t>
            </a:r>
          </a:p>
          <a:p>
            <a:pPr algn="just">
              <a:lnSpc>
                <a:spcPct val="150000"/>
              </a:lnSpc>
              <a:buFont typeface="Wingdings" pitchFamily="2" charset="2"/>
              <a:buChar char="v"/>
            </a:pPr>
            <a:r>
              <a:rPr lang="en-US" sz="2400" b="0" i="0" dirty="0">
                <a:effectLst/>
                <a:latin typeface="arial" panose="020B0604020202020204" pitchFamily="34" charset="0"/>
              </a:rPr>
              <a:t> Lack of common sense: Computer is only an electronic device. It cannot think.</a:t>
            </a:r>
          </a:p>
          <a:p>
            <a:pPr algn="just">
              <a:lnSpc>
                <a:spcPct val="150000"/>
              </a:lnSpc>
            </a:pPr>
            <a:endParaRPr lang="en-US" sz="2400" b="0" i="0" dirty="0">
              <a:effectLst/>
              <a:latin typeface="arial" panose="020B0604020202020204" pitchFamily="34" charset="0"/>
            </a:endParaRPr>
          </a:p>
          <a:p>
            <a:pPr algn="just">
              <a:lnSpc>
                <a:spcPct val="150000"/>
              </a:lnSpc>
              <a:buFont typeface="Wingdings" pitchFamily="2" charset="2"/>
              <a:buChar char="v"/>
            </a:pPr>
            <a:r>
              <a:rPr lang="en-US" sz="2400" b="1" i="0" dirty="0">
                <a:effectLst/>
                <a:latin typeface="arial" panose="020B0604020202020204" pitchFamily="34" charset="0"/>
              </a:rPr>
              <a:t> Computers</a:t>
            </a:r>
            <a:r>
              <a:rPr lang="en-US" sz="2400" b="0" i="0" dirty="0">
                <a:effectLst/>
                <a:latin typeface="arial" panose="020B0604020202020204" pitchFamily="34" charset="0"/>
              </a:rPr>
              <a:t> affect on our society. Wasted time on the </a:t>
            </a:r>
            <a:r>
              <a:rPr lang="en-US" sz="2400" i="0" dirty="0">
                <a:effectLst/>
                <a:latin typeface="arial" panose="020B0604020202020204" pitchFamily="34" charset="0"/>
              </a:rPr>
              <a:t>computer</a:t>
            </a:r>
            <a:r>
              <a:rPr lang="en-US" sz="2400" b="0" i="0" dirty="0">
                <a:effectLst/>
                <a:latin typeface="arial" panose="020B0604020202020204" pitchFamily="34" charset="0"/>
              </a:rPr>
              <a:t>. </a:t>
            </a:r>
          </a:p>
          <a:p>
            <a:pPr algn="just">
              <a:lnSpc>
                <a:spcPct val="150000"/>
              </a:lnSpc>
              <a:buFont typeface="Wingdings" pitchFamily="2" charset="2"/>
              <a:buChar char="v"/>
            </a:pPr>
            <a:endParaRPr lang="en-US" sz="2400" dirty="0">
              <a:latin typeface="arial" panose="020B0604020202020204" pitchFamily="34" charset="0"/>
            </a:endParaRPr>
          </a:p>
          <a:p>
            <a:pPr algn="just">
              <a:lnSpc>
                <a:spcPct val="150000"/>
              </a:lnSpc>
              <a:buFont typeface="Wingdings" pitchFamily="2" charset="2"/>
              <a:buChar char="v"/>
            </a:pPr>
            <a:r>
              <a:rPr lang="en-US" sz="2400" dirty="0">
                <a:latin typeface="arial" panose="020B0604020202020204" pitchFamily="34" charset="0"/>
              </a:rPr>
              <a:t> </a:t>
            </a:r>
            <a:r>
              <a:rPr lang="en-US" sz="2400" b="0" i="0" dirty="0">
                <a:effectLst/>
                <a:latin typeface="arial" panose="020B0604020202020204" pitchFamily="34" charset="0"/>
              </a:rPr>
              <a:t>Unemployment is increasing</a:t>
            </a:r>
            <a:endParaRPr lang="en-US" sz="2400" dirty="0">
              <a:latin typeface="arial" panose="020B0604020202020204" pitchFamily="34" charset="0"/>
            </a:endParaRPr>
          </a:p>
          <a:p>
            <a:pPr algn="just">
              <a:lnSpc>
                <a:spcPct val="150000"/>
              </a:lnSpc>
              <a:buFont typeface="Wingdings" pitchFamily="2" charset="2"/>
              <a:buChar char="v"/>
            </a:pPr>
            <a:endParaRPr lang="en-US" sz="2100" dirty="0">
              <a:latin typeface="Bookman Old Style" panose="02050604050505020204" pitchFamily="18" charset="0"/>
              <a:cs typeface="Times New Roman" pitchFamily="18" charset="0"/>
            </a:endParaRPr>
          </a:p>
        </p:txBody>
      </p:sp>
      <p:sp>
        <p:nvSpPr>
          <p:cNvPr id="25601" name="Rectangle 1"/>
          <p:cNvSpPr>
            <a:spLocks noChangeArrowheads="1"/>
          </p:cNvSpPr>
          <p:nvPr/>
        </p:nvSpPr>
        <p:spPr bwMode="auto">
          <a:xfrm>
            <a:off x="228600" y="990600"/>
            <a:ext cx="8763000"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endParaRPr lang="en-US" sz="2000" dirty="0"/>
          </a:p>
          <a:p>
            <a:pPr algn="just"/>
            <a:endParaRPr lang="en-US" sz="2000" dirty="0"/>
          </a:p>
        </p:txBody>
      </p:sp>
      <p:sp>
        <p:nvSpPr>
          <p:cNvPr id="38913" name="Rectangle 1"/>
          <p:cNvSpPr>
            <a:spLocks noChangeArrowheads="1"/>
          </p:cNvSpPr>
          <p:nvPr/>
        </p:nvSpPr>
        <p:spPr bwMode="auto">
          <a:xfrm>
            <a:off x="152400" y="728008"/>
            <a:ext cx="876300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endParaRPr lang="en-US" sz="2400" dirty="0"/>
          </a:p>
          <a:p>
            <a:endParaRPr lang="en-US" sz="2400" dirty="0"/>
          </a:p>
          <a:p>
            <a:pPr lvl="0"/>
            <a:endParaRPr lang="en-US" sz="2400" dirty="0"/>
          </a:p>
          <a:p>
            <a:pPr algn="just"/>
            <a:endParaRPr lang="en-US" sz="2400" dirty="0"/>
          </a:p>
          <a:p>
            <a:pPr algn="just"/>
            <a:endParaRPr lang="en-US" sz="2400" dirty="0"/>
          </a:p>
        </p:txBody>
      </p:sp>
      <p:sp>
        <p:nvSpPr>
          <p:cNvPr id="7" name="Title 5"/>
          <p:cNvSpPr txBox="1">
            <a:spLocks/>
          </p:cNvSpPr>
          <p:nvPr/>
        </p:nvSpPr>
        <p:spPr>
          <a:xfrm>
            <a:off x="152400" y="304800"/>
            <a:ext cx="8610600" cy="381000"/>
          </a:xfrm>
          <a:prstGeom prst="rect">
            <a:avLst/>
          </a:prstGeom>
          <a:solidFill>
            <a:srgbClr val="FFC000"/>
          </a:solidFill>
        </p:spPr>
        <p:txBody>
          <a:bodyPr vert="horz" lIns="91440" tIns="45720" rIns="91440" bIns="45720" rtlCol="0" anchor="ctr">
            <a:normAutofit fontScale="70000" lnSpcReduction="20000"/>
          </a:bodyPr>
          <a:lstStyle/>
          <a:p>
            <a:endParaRPr lang="en-US" sz="3200" dirty="0"/>
          </a:p>
          <a:p>
            <a:endParaRPr lang="en-US" sz="3200" dirty="0"/>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chemeClr val="tx1"/>
              </a:solidFill>
              <a:effectLst/>
              <a:uLnTx/>
              <a:uFillTx/>
              <a:latin typeface="Arial Black" pitchFamily="34" charset="0"/>
              <a:ea typeface="+mj-ea"/>
              <a:cs typeface="+mj-cs"/>
            </a:endParaRPr>
          </a:p>
        </p:txBody>
      </p:sp>
      <p:sp>
        <p:nvSpPr>
          <p:cNvPr id="50177" name="Rectangle 1"/>
          <p:cNvSpPr>
            <a:spLocks noChangeArrowheads="1"/>
          </p:cNvSpPr>
          <p:nvPr/>
        </p:nvSpPr>
        <p:spPr bwMode="auto">
          <a:xfrm>
            <a:off x="228600" y="304800"/>
            <a:ext cx="1036998" cy="861774"/>
          </a:xfrm>
          <a:prstGeom prst="rect">
            <a:avLst/>
          </a:prstGeom>
          <a:noFill/>
          <a:ln w="9525">
            <a:noFill/>
            <a:miter lim="800000"/>
            <a:headEnd/>
            <a:tailEnd/>
          </a:ln>
          <a:effectLst/>
        </p:spPr>
        <p:txBody>
          <a:bodyPr vert="horz" wrap="square" lIns="457056" tIns="45720" rIns="0" bIns="45720" numCol="1" anchor="ctr" anchorCtr="0" compatLnSpc="1">
            <a:prstTxWarp prst="textNoShape">
              <a:avLst/>
            </a:prstTxWarp>
            <a:spAutoFit/>
          </a:bodyPr>
          <a:lstStyle/>
          <a:p>
            <a:pPr lvl="1" fontAlgn="base">
              <a:spcBef>
                <a:spcPct val="0"/>
              </a:spcBef>
              <a:spcAft>
                <a:spcPct val="0"/>
              </a:spcAft>
            </a:pPr>
            <a:r>
              <a:rPr kumimoji="0" lang="en-US" sz="3200" b="1" i="0" u="none" strike="noStrike" cap="none" normalizeH="0" baseline="0" dirty="0">
                <a:ln>
                  <a:noFill/>
                </a:ln>
                <a:solidFill>
                  <a:srgbClr val="000000"/>
                </a:solidFill>
                <a:effectLst/>
                <a:latin typeface="Arial" pitchFamily="34" charset="0"/>
                <a:ea typeface="Times New Roman" pitchFamily="18" charset="0"/>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3249" name="Rectangle 1"/>
          <p:cNvSpPr>
            <a:spLocks noChangeArrowheads="1"/>
          </p:cNvSpPr>
          <p:nvPr/>
        </p:nvSpPr>
        <p:spPr bwMode="auto">
          <a:xfrm>
            <a:off x="304800" y="381000"/>
            <a:ext cx="8610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800" b="1" dirty="0">
                <a:solidFill>
                  <a:srgbClr val="6600FF"/>
                </a:solidFill>
              </a:rPr>
              <a:t>Disa</a:t>
            </a:r>
            <a:r>
              <a:rPr lang="x-none" sz="2800" b="1" dirty="0">
                <a:solidFill>
                  <a:srgbClr val="6600FF"/>
                </a:solidFill>
              </a:rPr>
              <a:t>dvantages of Using Computers</a:t>
            </a:r>
            <a:endParaRPr lang="en-US" sz="2800" b="1" dirty="0">
              <a:solidFill>
                <a:srgbClr val="6600FF"/>
              </a:solidFill>
            </a:endParaRPr>
          </a:p>
        </p:txBody>
      </p:sp>
      <p:sp>
        <p:nvSpPr>
          <p:cNvPr id="54273" name="Rectangle 1"/>
          <p:cNvSpPr>
            <a:spLocks noChangeArrowheads="1"/>
          </p:cNvSpPr>
          <p:nvPr/>
        </p:nvSpPr>
        <p:spPr bwMode="auto">
          <a:xfrm>
            <a:off x="304800" y="1295400"/>
            <a:ext cx="8839200"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n-US" sz="2000" dirty="0"/>
          </a:p>
          <a:p>
            <a:pPr marL="457200" indent="-457200">
              <a:buAutoNum type="arabicPeriod"/>
            </a:pPr>
            <a:endParaRPr lang="en-US" sz="2000" dirty="0"/>
          </a:p>
        </p:txBody>
      </p:sp>
      <p:sp>
        <p:nvSpPr>
          <p:cNvPr id="10" name="Footer Placeholder 9"/>
          <p:cNvSpPr>
            <a:spLocks noGrp="1"/>
          </p:cNvSpPr>
          <p:nvPr>
            <p:ph type="ftr" sz="quarter" idx="11"/>
          </p:nvPr>
        </p:nvSpPr>
        <p:spPr/>
        <p:txBody>
          <a:bodyPr/>
          <a:lstStyle/>
          <a:p>
            <a:r>
              <a:rPr lang="en-US" dirty="0"/>
              <a:t>Computer architecture and hardware maintenance</a:t>
            </a:r>
          </a:p>
          <a:p>
            <a:endParaRPr lang="en-US" dirty="0"/>
          </a:p>
          <a:p>
            <a:endParaRPr lang="en-US" dirty="0"/>
          </a:p>
        </p:txBody>
      </p:sp>
    </p:spTree>
    <p:extLst>
      <p:ext uri="{BB962C8B-B14F-4D97-AF65-F5344CB8AC3E}">
        <p14:creationId xmlns:p14="http://schemas.microsoft.com/office/powerpoint/2010/main" val="1523189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ChangeArrowheads="1"/>
          </p:cNvSpPr>
          <p:nvPr/>
        </p:nvSpPr>
        <p:spPr bwMode="auto">
          <a:xfrm>
            <a:off x="304800" y="1371600"/>
            <a:ext cx="8610600" cy="26776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spcBef>
                <a:spcPct val="0"/>
              </a:spcBef>
              <a:spcAft>
                <a:spcPct val="0"/>
              </a:spcAft>
            </a:pPr>
            <a:endParaRPr lang="en-US" sz="2000" dirty="0">
              <a:latin typeface="Times New Roman" pitchFamily="18" charset="0"/>
              <a:cs typeface="Times New Roman" pitchFamily="18" charset="0"/>
            </a:endParaRPr>
          </a:p>
          <a:p>
            <a:pPr lvl="0" algn="just" fontAlgn="base">
              <a:spcBef>
                <a:spcPct val="0"/>
              </a:spcBef>
              <a:spcAft>
                <a:spcPct val="0"/>
              </a:spcAft>
            </a:pPr>
            <a:endParaRPr lang="en-US" sz="2000" b="1" dirty="0">
              <a:solidFill>
                <a:srgbClr val="FF0000"/>
              </a:solidFill>
              <a:latin typeface="Times New Roman" pitchFamily="18" charset="0"/>
              <a:cs typeface="Times New Roman" pitchFamily="18" charset="0"/>
            </a:endParaRPr>
          </a:p>
          <a:p>
            <a:pPr lvl="0" algn="just" fontAlgn="base">
              <a:spcBef>
                <a:spcPct val="0"/>
              </a:spcBef>
              <a:spcAft>
                <a:spcPct val="0"/>
              </a:spcAft>
            </a:pPr>
            <a:endParaRPr lang="en-US" sz="2000" b="1" i="1" dirty="0">
              <a:solidFill>
                <a:srgbClr val="FF0000"/>
              </a:solidFill>
            </a:endParaRPr>
          </a:p>
          <a:p>
            <a:pPr algn="just" fontAlgn="base">
              <a:spcBef>
                <a:spcPct val="0"/>
              </a:spcBef>
              <a:spcAft>
                <a:spcPct val="0"/>
              </a:spcAft>
            </a:pPr>
            <a:endParaRPr lang="en-US" sz="2000" dirty="0">
              <a:latin typeface="Times New Roman" pitchFamily="18" charset="0"/>
              <a:cs typeface="Times New Roman" pitchFamily="18" charset="0"/>
            </a:endParaRPr>
          </a:p>
          <a:p>
            <a:pPr algn="just" fontAlgn="base">
              <a:spcBef>
                <a:spcPct val="0"/>
              </a:spcBef>
              <a:spcAft>
                <a:spcPct val="0"/>
              </a:spcAft>
            </a:pPr>
            <a:endParaRPr lang="en-US" sz="2000" dirty="0">
              <a:latin typeface="Times New Roman" pitchFamily="18" charset="0"/>
              <a:cs typeface="Times New Roman" pitchFamily="18" charset="0"/>
            </a:endParaRPr>
          </a:p>
          <a:p>
            <a:pPr algn="just" fontAlgn="base">
              <a:spcBef>
                <a:spcPct val="0"/>
              </a:spcBef>
              <a:spcAft>
                <a:spcPct val="0"/>
              </a:spcAft>
            </a:pPr>
            <a:endParaRPr lang="en-US" sz="2000" dirty="0">
              <a:latin typeface="Times New Roman" pitchFamily="18" charset="0"/>
              <a:cs typeface="Times New Roman" pitchFamily="18" charset="0"/>
            </a:endParaRPr>
          </a:p>
          <a:p>
            <a:pPr algn="ctr" fontAlgn="base">
              <a:spcBef>
                <a:spcPct val="0"/>
              </a:spcBef>
              <a:spcAft>
                <a:spcPct val="0"/>
              </a:spcAft>
            </a:pPr>
            <a:endParaRPr lang="en-US" sz="2400" b="1" i="1" dirty="0">
              <a:solidFill>
                <a:srgbClr val="FF0000"/>
              </a:solidFill>
              <a:latin typeface="Times New Roman" pitchFamily="18" charset="0"/>
              <a:cs typeface="Times New Roman" pitchFamily="18" charset="0"/>
            </a:endParaRPr>
          </a:p>
          <a:p>
            <a:pPr marL="0" marR="0" lvl="0" indent="0" algn="just" defTabSz="914400" rtl="0" eaLnBrk="1" fontAlgn="base" latinLnBrk="0" hangingPunct="1">
              <a:lnSpc>
                <a:spcPct val="100000"/>
              </a:lnSpc>
              <a:spcBef>
                <a:spcPct val="0"/>
              </a:spcBef>
              <a:spcAft>
                <a:spcPct val="0"/>
              </a:spcAft>
              <a:buClrTx/>
              <a:buSzTx/>
              <a:tabLst/>
            </a:pP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5" name="Rectangle 4"/>
          <p:cNvSpPr/>
          <p:nvPr/>
        </p:nvSpPr>
        <p:spPr>
          <a:xfrm>
            <a:off x="228600" y="914400"/>
            <a:ext cx="8763000" cy="677108"/>
          </a:xfrm>
          <a:prstGeom prst="rect">
            <a:avLst/>
          </a:prstGeom>
        </p:spPr>
        <p:txBody>
          <a:bodyPr wrap="square">
            <a:spAutoFit/>
          </a:bodyPr>
          <a:lstStyle/>
          <a:p>
            <a:endParaRPr lang="en-US" sz="20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25601" name="Rectangle 1"/>
          <p:cNvSpPr>
            <a:spLocks noChangeArrowheads="1"/>
          </p:cNvSpPr>
          <p:nvPr/>
        </p:nvSpPr>
        <p:spPr bwMode="auto">
          <a:xfrm>
            <a:off x="228600" y="708003"/>
            <a:ext cx="8763000" cy="39154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nSpc>
                <a:spcPct val="150000"/>
              </a:lnSpc>
              <a:buFont typeface="Wingdings" pitchFamily="2" charset="2"/>
              <a:buChar char="v"/>
            </a:pPr>
            <a:endParaRPr lang="en-US" sz="2100" dirty="0">
              <a:latin typeface="Bookman Old Style" panose="02050604050505020204" pitchFamily="18" charset="0"/>
            </a:endParaRPr>
          </a:p>
          <a:p>
            <a:pPr lvl="0">
              <a:lnSpc>
                <a:spcPct val="150000"/>
              </a:lnSpc>
              <a:buFont typeface="Wingdings" pitchFamily="2" charset="2"/>
              <a:buChar char="v"/>
            </a:pPr>
            <a:r>
              <a:rPr lang="en-US" sz="2100" dirty="0">
                <a:latin typeface="Bookman Old Style" panose="02050604050505020204" pitchFamily="18" charset="0"/>
              </a:rPr>
              <a:t> Computers need clear &amp; complete instructions to perform a task accurately. If the instructions are not clear &amp; complete, the computer will not produce the required result.</a:t>
            </a:r>
          </a:p>
          <a:p>
            <a:pPr lvl="0">
              <a:lnSpc>
                <a:spcPct val="150000"/>
              </a:lnSpc>
            </a:pPr>
            <a:endParaRPr lang="en-US" sz="2100" dirty="0">
              <a:latin typeface="Bookman Old Style" panose="02050604050505020204" pitchFamily="18" charset="0"/>
            </a:endParaRPr>
          </a:p>
          <a:p>
            <a:pPr lvl="0">
              <a:lnSpc>
                <a:spcPct val="150000"/>
              </a:lnSpc>
              <a:buFont typeface="Wingdings" pitchFamily="2" charset="2"/>
              <a:buChar char="v"/>
            </a:pPr>
            <a:r>
              <a:rPr lang="en-US" sz="2100" dirty="0">
                <a:latin typeface="Bookman Old Style" panose="02050604050505020204" pitchFamily="18" charset="0"/>
              </a:rPr>
              <a:t> Computers cannot think.</a:t>
            </a:r>
          </a:p>
          <a:p>
            <a:pPr lvl="0">
              <a:lnSpc>
                <a:spcPct val="150000"/>
              </a:lnSpc>
              <a:buFont typeface="Wingdings" pitchFamily="2" charset="2"/>
              <a:buChar char="v"/>
            </a:pPr>
            <a:r>
              <a:rPr lang="en-US" sz="2100" dirty="0">
                <a:latin typeface="Bookman Old Style" panose="02050604050505020204" pitchFamily="18" charset="0"/>
              </a:rPr>
              <a:t> Computers cannot learn by experience.</a:t>
            </a:r>
          </a:p>
          <a:p>
            <a:pPr algn="just">
              <a:lnSpc>
                <a:spcPct val="150000"/>
              </a:lnSpc>
              <a:buFont typeface="Wingdings" pitchFamily="2" charset="2"/>
              <a:buChar char="v"/>
            </a:pPr>
            <a:endParaRPr lang="en-US" sz="2100" dirty="0">
              <a:latin typeface="Bookman Old Style" panose="02050604050505020204" pitchFamily="18" charset="0"/>
            </a:endParaRPr>
          </a:p>
        </p:txBody>
      </p:sp>
      <p:sp>
        <p:nvSpPr>
          <p:cNvPr id="38913" name="Rectangle 1"/>
          <p:cNvSpPr>
            <a:spLocks noChangeArrowheads="1"/>
          </p:cNvSpPr>
          <p:nvPr/>
        </p:nvSpPr>
        <p:spPr bwMode="auto">
          <a:xfrm>
            <a:off x="152400" y="1066800"/>
            <a:ext cx="876300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endParaRPr lang="en-US" sz="2400" dirty="0"/>
          </a:p>
          <a:p>
            <a:endParaRPr lang="en-US" sz="2400" dirty="0"/>
          </a:p>
          <a:p>
            <a:pPr lvl="0"/>
            <a:endParaRPr lang="en-US" sz="2400" dirty="0"/>
          </a:p>
          <a:p>
            <a:pPr algn="just"/>
            <a:endParaRPr lang="en-US" sz="2400" dirty="0"/>
          </a:p>
          <a:p>
            <a:pPr algn="just"/>
            <a:endParaRPr lang="en-US" sz="2400" dirty="0"/>
          </a:p>
        </p:txBody>
      </p:sp>
      <p:sp>
        <p:nvSpPr>
          <p:cNvPr id="7" name="Title 5"/>
          <p:cNvSpPr txBox="1">
            <a:spLocks/>
          </p:cNvSpPr>
          <p:nvPr/>
        </p:nvSpPr>
        <p:spPr>
          <a:xfrm>
            <a:off x="304800" y="381000"/>
            <a:ext cx="8610600" cy="838200"/>
          </a:xfrm>
          <a:prstGeom prst="rect">
            <a:avLst/>
          </a:prstGeom>
          <a:solidFill>
            <a:srgbClr val="FFC000"/>
          </a:solidFill>
        </p:spPr>
        <p:txBody>
          <a:bodyPr vert="horz" lIns="91440" tIns="45720" rIns="91440" bIns="45720" rtlCol="0" anchor="ctr">
            <a:normAutofit/>
          </a:bodyPr>
          <a:lstStyle/>
          <a:p>
            <a:endParaRPr lang="en-US" sz="3200" dirty="0"/>
          </a:p>
          <a:p>
            <a:endParaRPr lang="en-US" sz="3200" dirty="0"/>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chemeClr val="tx1"/>
              </a:solidFill>
              <a:effectLst/>
              <a:uLnTx/>
              <a:uFillTx/>
              <a:latin typeface="Arial Black" pitchFamily="34" charset="0"/>
              <a:ea typeface="+mj-ea"/>
              <a:cs typeface="+mj-cs"/>
            </a:endParaRPr>
          </a:p>
        </p:txBody>
      </p:sp>
      <p:sp>
        <p:nvSpPr>
          <p:cNvPr id="50177" name="Rectangle 1"/>
          <p:cNvSpPr>
            <a:spLocks noChangeArrowheads="1"/>
          </p:cNvSpPr>
          <p:nvPr/>
        </p:nvSpPr>
        <p:spPr bwMode="auto">
          <a:xfrm>
            <a:off x="228600" y="304800"/>
            <a:ext cx="1036998" cy="861774"/>
          </a:xfrm>
          <a:prstGeom prst="rect">
            <a:avLst/>
          </a:prstGeom>
          <a:noFill/>
          <a:ln w="9525">
            <a:noFill/>
            <a:miter lim="800000"/>
            <a:headEnd/>
            <a:tailEnd/>
          </a:ln>
          <a:effectLst/>
        </p:spPr>
        <p:txBody>
          <a:bodyPr vert="horz" wrap="none" lIns="457056" tIns="45720" rIns="0" bIns="45720" numCol="1" anchor="ctr" anchorCtr="0" compatLnSpc="1">
            <a:prstTxWarp prst="textNoShape">
              <a:avLst/>
            </a:prstTxWarp>
            <a:spAutoFit/>
          </a:bodyPr>
          <a:lstStyle/>
          <a:p>
            <a:pPr lvl="1" fontAlgn="base">
              <a:spcBef>
                <a:spcPct val="0"/>
              </a:spcBef>
              <a:spcAft>
                <a:spcPct val="0"/>
              </a:spcAft>
            </a:pPr>
            <a:r>
              <a:rPr kumimoji="0" lang="en-US" sz="3200" b="1" i="0" u="none" strike="noStrike" cap="none" normalizeH="0" baseline="0" dirty="0">
                <a:ln>
                  <a:noFill/>
                </a:ln>
                <a:solidFill>
                  <a:srgbClr val="000000"/>
                </a:solidFill>
                <a:effectLst/>
                <a:latin typeface="Arial" pitchFamily="34" charset="0"/>
                <a:ea typeface="Times New Roman" pitchFamily="18" charset="0"/>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3249" name="Rectangle 1"/>
          <p:cNvSpPr>
            <a:spLocks noChangeArrowheads="1"/>
          </p:cNvSpPr>
          <p:nvPr/>
        </p:nvSpPr>
        <p:spPr bwMode="auto">
          <a:xfrm>
            <a:off x="304800" y="381000"/>
            <a:ext cx="8610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800" b="1" dirty="0">
                <a:solidFill>
                  <a:srgbClr val="6600FF"/>
                </a:solidFill>
              </a:rPr>
              <a:t>Computer limitations</a:t>
            </a:r>
            <a:endParaRPr lang="en-US" sz="2800" dirty="0">
              <a:solidFill>
                <a:srgbClr val="6600FF"/>
              </a:solidFill>
            </a:endParaRPr>
          </a:p>
        </p:txBody>
      </p:sp>
      <p:sp>
        <p:nvSpPr>
          <p:cNvPr id="54273" name="Rectangle 1"/>
          <p:cNvSpPr>
            <a:spLocks noChangeArrowheads="1"/>
          </p:cNvSpPr>
          <p:nvPr/>
        </p:nvSpPr>
        <p:spPr bwMode="auto">
          <a:xfrm>
            <a:off x="304800" y="1295400"/>
            <a:ext cx="8839200"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n-US" sz="2000" dirty="0"/>
          </a:p>
          <a:p>
            <a:pPr marL="457200" indent="-457200">
              <a:buAutoNum type="arabicPeriod"/>
            </a:pPr>
            <a:endParaRPr lang="en-US" sz="2000" dirty="0"/>
          </a:p>
        </p:txBody>
      </p:sp>
      <p:sp>
        <p:nvSpPr>
          <p:cNvPr id="10" name="Footer Placeholder 9"/>
          <p:cNvSpPr>
            <a:spLocks noGrp="1"/>
          </p:cNvSpPr>
          <p:nvPr>
            <p:ph type="ftr" sz="quarter" idx="11"/>
          </p:nvPr>
        </p:nvSpPr>
        <p:spPr/>
        <p:txBody>
          <a:bodyPr/>
          <a:lstStyle/>
          <a:p>
            <a:r>
              <a:rPr lang="en-US" dirty="0"/>
              <a:t>Computer architecture and hardware maintenance</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90500"/>
            <a:ext cx="8851900" cy="6477000"/>
          </a:xfrm>
        </p:spPr>
        <p:txBody>
          <a:bodyPr/>
          <a:lstStyle/>
          <a:p>
            <a:pPr marL="0" indent="0" algn="just" eaLnBrk="1" hangingPunct="1">
              <a:lnSpc>
                <a:spcPct val="150000"/>
              </a:lnSpc>
              <a:buNone/>
            </a:pPr>
            <a:r>
              <a:rPr lang="en-US" sz="2100" b="1" i="0" dirty="0">
                <a:solidFill>
                  <a:schemeClr val="accent1"/>
                </a:solidFill>
                <a:effectLst/>
                <a:latin typeface="Bookman Old Style" panose="02050604050505020204" pitchFamily="18" charset="0"/>
              </a:rPr>
              <a:t>INTRODUCTION</a:t>
            </a:r>
          </a:p>
          <a:p>
            <a:pPr algn="just" eaLnBrk="1" hangingPunct="1">
              <a:lnSpc>
                <a:spcPct val="150000"/>
              </a:lnSpc>
            </a:pPr>
            <a:r>
              <a:rPr lang="en-US" sz="2100" b="1" i="0" dirty="0">
                <a:solidFill>
                  <a:srgbClr val="000099"/>
                </a:solidFill>
                <a:effectLst/>
                <a:latin typeface="Bookman Old Style" panose="02050604050505020204" pitchFamily="18" charset="0"/>
              </a:rPr>
              <a:t>Computer architecture</a:t>
            </a:r>
            <a:r>
              <a:rPr lang="en-US" sz="2000" b="1" i="0" dirty="0">
                <a:solidFill>
                  <a:srgbClr val="000099"/>
                </a:solidFill>
                <a:effectLst/>
                <a:latin typeface="Bookman Old Style" panose="02050604050505020204" pitchFamily="18" charset="0"/>
              </a:rPr>
              <a:t> </a:t>
            </a:r>
            <a:r>
              <a:rPr lang="en-US" sz="2000" b="0" i="0" dirty="0">
                <a:solidFill>
                  <a:srgbClr val="202124"/>
                </a:solidFill>
                <a:effectLst/>
                <a:latin typeface="Bookman Old Style" panose="02050604050505020204" pitchFamily="18" charset="0"/>
              </a:rPr>
              <a:t>deals with the design of computers, data storage devices, and networking components that </a:t>
            </a:r>
            <a:r>
              <a:rPr lang="en-US" sz="2000" i="0" dirty="0">
                <a:solidFill>
                  <a:srgbClr val="202124"/>
                </a:solidFill>
                <a:effectLst/>
                <a:latin typeface="Bookman Old Style" panose="02050604050505020204" pitchFamily="18" charset="0"/>
              </a:rPr>
              <a:t>store and run programs, transmit data, and drive interactions between computers, across networks, and with users.</a:t>
            </a:r>
            <a:endParaRPr lang="en-US" sz="2000" i="0" dirty="0">
              <a:solidFill>
                <a:srgbClr val="FF0000"/>
              </a:solidFill>
              <a:effectLst/>
              <a:latin typeface="Bookman Old Style" panose="02050604050505020204" pitchFamily="18" charset="0"/>
            </a:endParaRPr>
          </a:p>
          <a:p>
            <a:pPr algn="just" eaLnBrk="1" hangingPunct="1">
              <a:lnSpc>
                <a:spcPct val="150000"/>
              </a:lnSpc>
            </a:pPr>
            <a:r>
              <a:rPr lang="en-US" sz="2100" b="1" i="0" dirty="0">
                <a:solidFill>
                  <a:srgbClr val="7030A0"/>
                </a:solidFill>
                <a:effectLst/>
                <a:latin typeface="Bookman Old Style" panose="02050604050505020204" pitchFamily="18" charset="0"/>
              </a:rPr>
              <a:t>Computer architectures </a:t>
            </a:r>
            <a:r>
              <a:rPr lang="en-US" sz="2000" i="0" dirty="0">
                <a:solidFill>
                  <a:srgbClr val="202124"/>
                </a:solidFill>
                <a:effectLst/>
                <a:latin typeface="Bookman Old Style" panose="02050604050505020204" pitchFamily="18" charset="0"/>
              </a:rPr>
              <a:t>represent the means of interconnectivity for a computer's hardware components as well as the mode of data transfer and processing exhibited. </a:t>
            </a:r>
            <a:endParaRPr lang="en-US" sz="2000" i="0" dirty="0">
              <a:effectLst/>
              <a:latin typeface="Bookman Old Style" panose="02050604050505020204" pitchFamily="18" charset="0"/>
            </a:endParaRPr>
          </a:p>
          <a:p>
            <a:pPr algn="just" eaLnBrk="1" hangingPunct="1">
              <a:lnSpc>
                <a:spcPct val="150000"/>
              </a:lnSpc>
            </a:pPr>
            <a:endParaRPr lang="en-US" sz="2000" b="1" dirty="0">
              <a:latin typeface="Bookman Old Style" panose="02050604050505020204" pitchFamily="18" charset="0"/>
            </a:endParaRPr>
          </a:p>
          <a:p>
            <a:pPr algn="just" eaLnBrk="1" hangingPunct="1">
              <a:lnSpc>
                <a:spcPct val="150000"/>
              </a:lnSpc>
            </a:pPr>
            <a:r>
              <a:rPr lang="en-US" sz="2000" b="1" dirty="0">
                <a:latin typeface="Bookman Old Style" panose="02050604050505020204" pitchFamily="18" charset="0"/>
              </a:rPr>
              <a:t>Example:</a:t>
            </a:r>
            <a:r>
              <a:rPr lang="en-US" sz="2000" dirty="0">
                <a:latin typeface="Bookman Old Style" panose="02050604050505020204" pitchFamily="18" charset="0"/>
              </a:rPr>
              <a:t> </a:t>
            </a:r>
            <a:r>
              <a:rPr lang="en-US" sz="2000" b="0" i="0" dirty="0">
                <a:effectLst/>
                <a:latin typeface="Bookman Old Style" panose="02050604050505020204" pitchFamily="18" charset="0"/>
              </a:rPr>
              <a:t>The mode of transferring information between internal storage and external I/O devices is known as </a:t>
            </a:r>
            <a:r>
              <a:rPr lang="en-US" sz="2000" b="1" i="0" dirty="0">
                <a:effectLst/>
                <a:latin typeface="Bookman Old Style" panose="02050604050505020204" pitchFamily="18" charset="0"/>
              </a:rPr>
              <a:t>I/O interface or input/output interface</a:t>
            </a:r>
            <a:r>
              <a:rPr lang="en-US" sz="2000" b="0" i="0" dirty="0">
                <a:effectLst/>
                <a:latin typeface="Bookman Old Style" panose="02050604050505020204" pitchFamily="18" charset="0"/>
              </a:rPr>
              <a:t>. </a:t>
            </a:r>
            <a:endParaRPr lang="en-US" sz="20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46227BC0-C248-49A9-868A-CAB41860DF98}" type="datetime2">
              <a:rPr lang="en-US" smtClean="0"/>
              <a:t>Monday, March 13, 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3</a:t>
            </a:fld>
            <a:endParaRPr lang="en-US"/>
          </a:p>
        </p:txBody>
      </p:sp>
      <p:sp>
        <p:nvSpPr>
          <p:cNvPr id="5" name="Footer Placeholder 4"/>
          <p:cNvSpPr>
            <a:spLocks noGrp="1"/>
          </p:cNvSpPr>
          <p:nvPr>
            <p:ph type="ftr" sz="quarter" idx="11"/>
          </p:nvPr>
        </p:nvSpPr>
        <p:spPr/>
        <p:txBody>
          <a:bodyPr/>
          <a:lstStyle/>
          <a:p>
            <a:pPr>
              <a:defRPr/>
            </a:pPr>
            <a:r>
              <a:rPr lang="en-US"/>
              <a:t>Computer architecture and hardware maintenance / Year 1 Day &amp; Evening</a:t>
            </a:r>
          </a:p>
        </p:txBody>
      </p:sp>
    </p:spTree>
    <p:extLst>
      <p:ext uri="{BB962C8B-B14F-4D97-AF65-F5344CB8AC3E}">
        <p14:creationId xmlns:p14="http://schemas.microsoft.com/office/powerpoint/2010/main" val="20299917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90500"/>
            <a:ext cx="8845550" cy="6286500"/>
          </a:xfrm>
        </p:spPr>
        <p:txBody>
          <a:bodyPr/>
          <a:lstStyle/>
          <a:p>
            <a:pPr marL="0" marR="0" indent="0" algn="just">
              <a:lnSpc>
                <a:spcPct val="150000"/>
              </a:lnSpc>
              <a:spcBef>
                <a:spcPts val="0"/>
              </a:spcBef>
              <a:spcAft>
                <a:spcPts val="1000"/>
              </a:spcAft>
              <a:buNone/>
            </a:pPr>
            <a:r>
              <a:rPr lang="en-US" sz="2000" b="1" u="none" strike="noStrike" kern="0" dirty="0">
                <a:solidFill>
                  <a:srgbClr val="FF0000"/>
                </a:solidFill>
                <a:effectLst/>
                <a:latin typeface="Bookman Old Style" panose="02050604050505020204" pitchFamily="18" charset="0"/>
                <a:ea typeface="Times New Roman" panose="02020603050405020304" pitchFamily="18" charset="0"/>
              </a:rPr>
              <a:t>SYSTEM BUSES</a:t>
            </a:r>
          </a:p>
          <a:p>
            <a:pPr marL="0" marR="0" indent="0" algn="just">
              <a:lnSpc>
                <a:spcPct val="150000"/>
              </a:lnSpc>
              <a:spcBef>
                <a:spcPts val="0"/>
              </a:spcBef>
              <a:spcAft>
                <a:spcPts val="1000"/>
              </a:spcAft>
              <a:buNone/>
            </a:pPr>
            <a:endParaRPr lang="en-US" sz="2000" b="1" u="sng" kern="0" dirty="0">
              <a:solidFill>
                <a:srgbClr val="FF0000"/>
              </a:solidFill>
              <a:effectLst/>
              <a:latin typeface="Bookman Old Style" panose="02050604050505020204" pitchFamily="18" charset="0"/>
              <a:ea typeface="Times New Roman" panose="02020603050405020304" pitchFamily="18" charset="0"/>
            </a:endParaRPr>
          </a:p>
          <a:p>
            <a:pPr marL="457200" marR="0" indent="-457200" algn="just">
              <a:lnSpc>
                <a:spcPct val="150000"/>
              </a:lnSpc>
              <a:spcBef>
                <a:spcPts val="200"/>
              </a:spcBef>
              <a:spcAft>
                <a:spcPts val="0"/>
              </a:spcAft>
              <a:buAutoNum type="arabicPeriod"/>
            </a:pPr>
            <a:r>
              <a:rPr lang="en-US" sz="2000" b="1" dirty="0">
                <a:solidFill>
                  <a:srgbClr val="2F5496"/>
                </a:solidFill>
                <a:effectLst/>
                <a:latin typeface="Bookman Old Style" panose="02050604050505020204" pitchFamily="18" charset="0"/>
                <a:ea typeface="Times New Roman" panose="02020603050405020304" pitchFamily="18" charset="0"/>
                <a:cs typeface="Times New Roman" panose="02020603050405020304" pitchFamily="18" charset="0"/>
              </a:rPr>
              <a:t>System buses</a:t>
            </a:r>
          </a:p>
          <a:p>
            <a:pPr marL="0" marR="0" indent="0" algn="just">
              <a:lnSpc>
                <a:spcPct val="150000"/>
              </a:lnSpc>
              <a:spcBef>
                <a:spcPts val="200"/>
              </a:spcBef>
              <a:spcAft>
                <a:spcPts val="0"/>
              </a:spcAft>
              <a:buNone/>
            </a:pPr>
            <a:endParaRPr lang="en-US" sz="1400" b="0" i="0" dirty="0">
              <a:solidFill>
                <a:srgbClr val="2D2D2D"/>
              </a:solidFill>
              <a:effectLst/>
              <a:latin typeface="Bookman Old Style" panose="02050604050505020204" pitchFamily="18" charset="0"/>
            </a:endParaRPr>
          </a:p>
          <a:p>
            <a:pPr marR="0" algn="just">
              <a:lnSpc>
                <a:spcPct val="150000"/>
              </a:lnSpc>
              <a:spcBef>
                <a:spcPts val="200"/>
              </a:spcBef>
              <a:spcAft>
                <a:spcPts val="0"/>
              </a:spcAft>
              <a:buFont typeface="Wingdings" panose="05000000000000000000" pitchFamily="2" charset="2"/>
              <a:buChar char="§"/>
            </a:pPr>
            <a:r>
              <a:rPr lang="en-US" sz="2000" b="0" i="0" dirty="0">
                <a:effectLst/>
                <a:latin typeface="Bookman Old Style" panose="02050604050505020204" pitchFamily="18" charset="0"/>
              </a:rPr>
              <a:t>The system bus is one of the most important components of a computer system. Its main function is to facilitate data communication between the system's parts.</a:t>
            </a:r>
          </a:p>
          <a:p>
            <a:pPr marR="0" algn="just">
              <a:lnSpc>
                <a:spcPct val="150000"/>
              </a:lnSpc>
              <a:spcBef>
                <a:spcPts val="200"/>
              </a:spcBef>
              <a:spcAft>
                <a:spcPts val="0"/>
              </a:spcAft>
              <a:buFont typeface="Wingdings" panose="05000000000000000000" pitchFamily="2" charset="2"/>
              <a:buChar char="§"/>
            </a:pPr>
            <a:endParaRPr lang="en-US" sz="2000" b="0" i="0" dirty="0">
              <a:effectLst/>
              <a:latin typeface="Bookman Old Style" panose="02050604050505020204" pitchFamily="18" charset="0"/>
            </a:endParaRPr>
          </a:p>
          <a:p>
            <a:pPr marR="0" algn="just">
              <a:lnSpc>
                <a:spcPct val="150000"/>
              </a:lnSpc>
              <a:spcBef>
                <a:spcPts val="200"/>
              </a:spcBef>
              <a:spcAft>
                <a:spcPts val="0"/>
              </a:spcAft>
              <a:buFont typeface="Wingdings" panose="05000000000000000000" pitchFamily="2" charset="2"/>
              <a:buChar char="§"/>
            </a:pPr>
            <a:r>
              <a:rPr lang="en-US" sz="2000" b="0" i="0" dirty="0">
                <a:effectLst/>
                <a:latin typeface="Bookman Old Style" panose="02050604050505020204" pitchFamily="18" charset="0"/>
              </a:rPr>
              <a:t>A </a:t>
            </a:r>
            <a:r>
              <a:rPr lang="en-US" sz="2000" b="1" i="0" dirty="0">
                <a:effectLst/>
                <a:latin typeface="Bookman Old Style" panose="02050604050505020204" pitchFamily="18" charset="0"/>
              </a:rPr>
              <a:t>system bus</a:t>
            </a:r>
            <a:r>
              <a:rPr lang="en-US" sz="2000" b="0" i="0" dirty="0">
                <a:effectLst/>
                <a:latin typeface="Bookman Old Style" panose="02050604050505020204" pitchFamily="18" charset="0"/>
              </a:rPr>
              <a:t> is a set of electrical wires that connects major components (CPU, memory and I/O devices) of a computer </a:t>
            </a:r>
            <a:r>
              <a:rPr lang="en-US" sz="2000" b="1" i="0" dirty="0">
                <a:effectLst/>
                <a:latin typeface="Bookman Old Style" panose="02050604050505020204" pitchFamily="18" charset="0"/>
              </a:rPr>
              <a:t>system</a:t>
            </a:r>
            <a:r>
              <a:rPr lang="en-US" sz="2000" b="0" i="0" dirty="0">
                <a:effectLst/>
                <a:latin typeface="Bookman Old Style" panose="02050604050505020204" pitchFamily="18" charset="0"/>
              </a:rPr>
              <a:t>.</a:t>
            </a:r>
            <a:endParaRPr lang="en-US" sz="21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FEC5E464-03C5-4EBE-8CBB-5AD64FCBFF50}" type="datetime2">
              <a:rPr lang="en-US" smtClean="0"/>
              <a:t>Monday, March 13, 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30</a:t>
            </a:fld>
            <a:endParaRPr lang="en-US"/>
          </a:p>
        </p:txBody>
      </p:sp>
      <p:sp>
        <p:nvSpPr>
          <p:cNvPr id="2" name="Footer Placeholder 1"/>
          <p:cNvSpPr>
            <a:spLocks noGrp="1"/>
          </p:cNvSpPr>
          <p:nvPr>
            <p:ph type="ftr" sz="quarter" idx="11"/>
          </p:nvPr>
        </p:nvSpPr>
        <p:spPr/>
        <p:txBody>
          <a:bodyPr/>
          <a:lstStyle/>
          <a:p>
            <a:pPr>
              <a:defRPr/>
            </a:pPr>
            <a:r>
              <a:rPr lang="en-US"/>
              <a:t>Computer architecture and hardware maintenance / Year 1 Day &amp; Evening</a:t>
            </a:r>
          </a:p>
        </p:txBody>
      </p:sp>
    </p:spTree>
    <p:extLst>
      <p:ext uri="{BB962C8B-B14F-4D97-AF65-F5344CB8AC3E}">
        <p14:creationId xmlns:p14="http://schemas.microsoft.com/office/powerpoint/2010/main" val="2876965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90500"/>
            <a:ext cx="8845550" cy="6286500"/>
          </a:xfrm>
        </p:spPr>
        <p:txBody>
          <a:bodyPr/>
          <a:lstStyle/>
          <a:p>
            <a:pPr marR="0" algn="just">
              <a:lnSpc>
                <a:spcPct val="150000"/>
              </a:lnSpc>
              <a:spcBef>
                <a:spcPts val="200"/>
              </a:spcBef>
              <a:spcAft>
                <a:spcPts val="0"/>
              </a:spcAft>
              <a:buFont typeface="Wingdings" panose="05000000000000000000" pitchFamily="2" charset="2"/>
              <a:buChar char="§"/>
            </a:pPr>
            <a:endParaRPr lang="en-US" sz="2000" b="0" i="0" dirty="0">
              <a:effectLst/>
              <a:latin typeface="Bookman Old Style" panose="02050604050505020204" pitchFamily="18" charset="0"/>
            </a:endParaRPr>
          </a:p>
          <a:p>
            <a:pPr algn="just">
              <a:lnSpc>
                <a:spcPct val="150000"/>
              </a:lnSpc>
              <a:spcBef>
                <a:spcPts val="200"/>
              </a:spcBef>
              <a:spcAft>
                <a:spcPts val="0"/>
              </a:spcAft>
              <a:buFont typeface="Wingdings" panose="05000000000000000000" pitchFamily="2" charset="2"/>
              <a:buChar char="§"/>
            </a:pPr>
            <a:r>
              <a:rPr lang="en-US" sz="2000" b="0" i="0" dirty="0">
                <a:effectLst/>
                <a:latin typeface="Bookman Old Style" panose="02050604050505020204" pitchFamily="18" charset="0"/>
              </a:rPr>
              <a:t>A bus is a set of electrical wires (lines) that connects the various hardware components of a computer system.</a:t>
            </a:r>
          </a:p>
          <a:p>
            <a:pPr algn="just">
              <a:lnSpc>
                <a:spcPct val="150000"/>
              </a:lnSpc>
              <a:spcBef>
                <a:spcPts val="200"/>
              </a:spcBef>
              <a:spcAft>
                <a:spcPts val="0"/>
              </a:spcAft>
              <a:buFont typeface="Wingdings" panose="05000000000000000000" pitchFamily="2" charset="2"/>
              <a:buChar char="§"/>
            </a:pPr>
            <a:endParaRPr lang="en-US" sz="2000" b="0" i="0" dirty="0">
              <a:effectLst/>
              <a:latin typeface="Bookman Old Style" panose="02050604050505020204" pitchFamily="18" charset="0"/>
            </a:endParaRPr>
          </a:p>
          <a:p>
            <a:pPr algn="just">
              <a:lnSpc>
                <a:spcPct val="150000"/>
              </a:lnSpc>
              <a:spcBef>
                <a:spcPts val="200"/>
              </a:spcBef>
              <a:spcAft>
                <a:spcPts val="0"/>
              </a:spcAft>
              <a:buFont typeface="Wingdings" panose="05000000000000000000" pitchFamily="2" charset="2"/>
              <a:buChar char="§"/>
            </a:pPr>
            <a:r>
              <a:rPr lang="en-US" sz="2000" b="0" i="0" dirty="0">
                <a:effectLst/>
                <a:latin typeface="Bookman Old Style" panose="02050604050505020204" pitchFamily="18" charset="0"/>
              </a:rPr>
              <a:t>It works as a communication pathway through which information flows from one hardware component to the other hardware component.</a:t>
            </a:r>
          </a:p>
          <a:p>
            <a:pPr marR="0" algn="just">
              <a:lnSpc>
                <a:spcPct val="150000"/>
              </a:lnSpc>
              <a:spcBef>
                <a:spcPts val="200"/>
              </a:spcBef>
              <a:spcAft>
                <a:spcPts val="0"/>
              </a:spcAft>
              <a:buFont typeface="Wingdings" panose="05000000000000000000" pitchFamily="2" charset="2"/>
              <a:buChar char="§"/>
            </a:pPr>
            <a:endParaRPr lang="en-US" sz="2000" b="1" dirty="0">
              <a:latin typeface="Bookman Old Style" panose="02050604050505020204" pitchFamily="18" charset="0"/>
            </a:endParaRPr>
          </a:p>
          <a:p>
            <a:pPr marR="0" algn="just">
              <a:lnSpc>
                <a:spcPct val="150000"/>
              </a:lnSpc>
              <a:spcBef>
                <a:spcPts val="200"/>
              </a:spcBef>
              <a:spcAft>
                <a:spcPts val="0"/>
              </a:spcAft>
              <a:buFont typeface="Wingdings" panose="05000000000000000000" pitchFamily="2" charset="2"/>
              <a:buChar char="§"/>
            </a:pPr>
            <a:r>
              <a:rPr lang="en-US" sz="2000" b="1" dirty="0">
                <a:latin typeface="Bookman Old Style" panose="02050604050505020204" pitchFamily="18" charset="0"/>
              </a:rPr>
              <a:t>What is Computer</a:t>
            </a:r>
            <a:r>
              <a:rPr lang="en-US" sz="2000" b="1" i="0" dirty="0">
                <a:effectLst/>
                <a:latin typeface="Bookman Old Style" panose="02050604050505020204" pitchFamily="18" charset="0"/>
              </a:rPr>
              <a:t> Bus: </a:t>
            </a:r>
            <a:r>
              <a:rPr lang="en-US" sz="2000" b="0" i="0" dirty="0">
                <a:effectLst/>
                <a:latin typeface="Bookman Old Style" panose="02050604050505020204" pitchFamily="18" charset="0"/>
              </a:rPr>
              <a:t>The electrically conducting path along which data is transmitted inside any digital electronic device.</a:t>
            </a:r>
            <a:endParaRPr lang="en-US" sz="2000" b="1" dirty="0">
              <a:effectLst/>
              <a:latin typeface="Bookman Old Style" panose="02050604050505020204" pitchFamily="18" charset="0"/>
              <a:ea typeface="Times New Roman" panose="02020603050405020304" pitchFamily="18" charset="0"/>
              <a:cs typeface="Times New Roman" panose="02020603050405020304" pitchFamily="18" charset="0"/>
            </a:endParaRPr>
          </a:p>
          <a:p>
            <a:pPr marL="0" marR="0" indent="0" algn="just">
              <a:lnSpc>
                <a:spcPct val="150000"/>
              </a:lnSpc>
              <a:spcBef>
                <a:spcPts val="0"/>
              </a:spcBef>
              <a:spcAft>
                <a:spcPts val="0"/>
              </a:spcAft>
              <a:buNone/>
            </a:pPr>
            <a:r>
              <a:rPr lang="en-US" sz="2000" dirty="0">
                <a:effectLst/>
                <a:latin typeface="Bookman Old Style" panose="02050604050505020204" pitchFamily="18" charset="0"/>
                <a:ea typeface="Calibri" panose="020F0502020204030204" pitchFamily="34" charset="0"/>
              </a:rPr>
              <a:t> </a:t>
            </a:r>
          </a:p>
        </p:txBody>
      </p:sp>
      <p:sp>
        <p:nvSpPr>
          <p:cNvPr id="3" name="Date Placeholder 2"/>
          <p:cNvSpPr>
            <a:spLocks noGrp="1"/>
          </p:cNvSpPr>
          <p:nvPr>
            <p:ph type="dt" sz="half" idx="10"/>
          </p:nvPr>
        </p:nvSpPr>
        <p:spPr/>
        <p:txBody>
          <a:bodyPr/>
          <a:lstStyle/>
          <a:p>
            <a:pPr>
              <a:defRPr/>
            </a:pPr>
            <a:fld id="{FEC5E464-03C5-4EBE-8CBB-5AD64FCBFF50}" type="datetime2">
              <a:rPr lang="en-US" smtClean="0"/>
              <a:t>Monday, March 13, 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31</a:t>
            </a:fld>
            <a:endParaRPr lang="en-US"/>
          </a:p>
        </p:txBody>
      </p:sp>
      <p:sp>
        <p:nvSpPr>
          <p:cNvPr id="2" name="Footer Placeholder 1"/>
          <p:cNvSpPr>
            <a:spLocks noGrp="1"/>
          </p:cNvSpPr>
          <p:nvPr>
            <p:ph type="ftr" sz="quarter" idx="11"/>
          </p:nvPr>
        </p:nvSpPr>
        <p:spPr/>
        <p:txBody>
          <a:bodyPr/>
          <a:lstStyle/>
          <a:p>
            <a:pPr>
              <a:defRPr/>
            </a:pPr>
            <a:r>
              <a:rPr lang="en-US"/>
              <a:t>Computer architecture and hardware maintenance / Year 1 Day &amp; Evening</a:t>
            </a:r>
          </a:p>
        </p:txBody>
      </p:sp>
    </p:spTree>
    <p:extLst>
      <p:ext uri="{BB962C8B-B14F-4D97-AF65-F5344CB8AC3E}">
        <p14:creationId xmlns:p14="http://schemas.microsoft.com/office/powerpoint/2010/main" val="1873613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304800"/>
            <a:ext cx="8845550" cy="6172200"/>
          </a:xfrm>
        </p:spPr>
        <p:txBody>
          <a:bodyPr/>
          <a:lstStyle/>
          <a:p>
            <a:pPr marL="0" indent="0" algn="just">
              <a:buNone/>
            </a:pPr>
            <a:r>
              <a:rPr lang="en-US" sz="2300" b="1" i="0" dirty="0">
                <a:solidFill>
                  <a:srgbClr val="C00000"/>
                </a:solidFill>
                <a:effectLst/>
              </a:rPr>
              <a:t>How does a system bus work?</a:t>
            </a:r>
          </a:p>
          <a:p>
            <a:pPr algn="just"/>
            <a:r>
              <a:rPr lang="en-US" sz="2300" b="0" i="0" dirty="0">
                <a:effectLst/>
              </a:rPr>
              <a:t>A system bus works by sharing data and other information between various aspects of the computer's hardware. </a:t>
            </a:r>
          </a:p>
          <a:p>
            <a:pPr algn="just"/>
            <a:r>
              <a:rPr lang="en-US" sz="2300" b="0" i="0" dirty="0">
                <a:effectLst/>
              </a:rPr>
              <a:t>For example, if you plug a universal serial bus (USB) device or connector into your computer, the system bus recognizes that data and takes it to the computer's central processing unit.</a:t>
            </a:r>
          </a:p>
          <a:p>
            <a:pPr marL="0" indent="0" algn="just">
              <a:buNone/>
            </a:pPr>
            <a:r>
              <a:rPr lang="en-US" sz="2300" b="1" i="0" dirty="0">
                <a:solidFill>
                  <a:srgbClr val="000099"/>
                </a:solidFill>
                <a:effectLst/>
              </a:rPr>
              <a:t>The basic functions of a system bus include:</a:t>
            </a:r>
          </a:p>
          <a:p>
            <a:pPr marL="0" indent="0" algn="just">
              <a:buNone/>
            </a:pPr>
            <a:r>
              <a:rPr lang="en-US" sz="2300" b="1" i="0" dirty="0">
                <a:solidFill>
                  <a:srgbClr val="7030A0"/>
                </a:solidFill>
                <a:effectLst/>
              </a:rPr>
              <a:t>a) Internal function:</a:t>
            </a:r>
            <a:r>
              <a:rPr lang="en-US" sz="2300" b="0" i="0" dirty="0">
                <a:solidFill>
                  <a:srgbClr val="7030A0"/>
                </a:solidFill>
                <a:effectLst/>
              </a:rPr>
              <a:t> </a:t>
            </a:r>
            <a:r>
              <a:rPr lang="en-US" sz="2300" b="0" i="0" dirty="0">
                <a:effectLst/>
              </a:rPr>
              <a:t>Also known as a </a:t>
            </a:r>
            <a:r>
              <a:rPr lang="en-US" sz="2300" b="1" i="1" dirty="0">
                <a:effectLst/>
              </a:rPr>
              <a:t>memory bus, </a:t>
            </a:r>
            <a:r>
              <a:rPr lang="en-US" sz="2300" b="0" i="0" dirty="0">
                <a:effectLst/>
              </a:rPr>
              <a:t>an </a:t>
            </a:r>
            <a:r>
              <a:rPr lang="en-US" sz="2300" b="1" i="0" dirty="0">
                <a:solidFill>
                  <a:srgbClr val="00B0F0"/>
                </a:solidFill>
                <a:effectLst/>
              </a:rPr>
              <a:t>internal system bus </a:t>
            </a:r>
            <a:r>
              <a:rPr lang="en-US" sz="2300" b="0" i="0" dirty="0">
                <a:effectLst/>
              </a:rPr>
              <a:t>connects the hardware that's inside the computer to local devices within the computer's system.</a:t>
            </a:r>
            <a:endParaRPr lang="en-US" sz="2300" b="0" i="0" dirty="0">
              <a:solidFill>
                <a:srgbClr val="7030A0"/>
              </a:solidFill>
              <a:effectLst/>
            </a:endParaRPr>
          </a:p>
          <a:p>
            <a:pPr marL="0" indent="0" algn="just">
              <a:buNone/>
            </a:pPr>
            <a:r>
              <a:rPr lang="en-US" sz="2300" b="1" i="0" dirty="0">
                <a:solidFill>
                  <a:srgbClr val="7030A0"/>
                </a:solidFill>
                <a:effectLst/>
              </a:rPr>
              <a:t>b) External function:</a:t>
            </a:r>
            <a:r>
              <a:rPr lang="en-US" sz="2300" b="0" i="0" dirty="0">
                <a:solidFill>
                  <a:srgbClr val="7030A0"/>
                </a:solidFill>
                <a:effectLst/>
              </a:rPr>
              <a:t> </a:t>
            </a:r>
            <a:r>
              <a:rPr lang="en-US" sz="2300" b="0" i="0" dirty="0">
                <a:effectLst/>
              </a:rPr>
              <a:t>Also known as </a:t>
            </a:r>
            <a:r>
              <a:rPr lang="en-US" sz="2300" b="1" i="1" dirty="0">
                <a:effectLst/>
              </a:rPr>
              <a:t>an expansion bus</a:t>
            </a:r>
            <a:r>
              <a:rPr lang="en-US" sz="2300" b="0" i="0" dirty="0">
                <a:effectLst/>
              </a:rPr>
              <a:t>, an </a:t>
            </a:r>
            <a:r>
              <a:rPr lang="en-US" sz="2300" b="1" i="0" dirty="0">
                <a:solidFill>
                  <a:srgbClr val="0066FF"/>
                </a:solidFill>
                <a:effectLst/>
              </a:rPr>
              <a:t>external system bus</a:t>
            </a:r>
            <a:r>
              <a:rPr lang="en-US" sz="2300" b="0" i="0" dirty="0">
                <a:effectLst/>
              </a:rPr>
              <a:t> uses electronic pathways that connect primarily to external devices outside the computer's system. </a:t>
            </a:r>
          </a:p>
          <a:p>
            <a:pPr marL="0" indent="0" algn="just">
              <a:buNone/>
            </a:pPr>
            <a:r>
              <a:rPr lang="en-US" sz="2300" b="0" i="0" dirty="0">
                <a:effectLst/>
              </a:rPr>
              <a:t>For example, connecting your computer to a wireless printer or mouse makes use of an external system bus.</a:t>
            </a:r>
            <a:endParaRPr lang="en-US" sz="2300" dirty="0"/>
          </a:p>
        </p:txBody>
      </p:sp>
      <p:sp>
        <p:nvSpPr>
          <p:cNvPr id="3" name="Date Placeholder 2"/>
          <p:cNvSpPr>
            <a:spLocks noGrp="1"/>
          </p:cNvSpPr>
          <p:nvPr>
            <p:ph type="dt" sz="half" idx="10"/>
          </p:nvPr>
        </p:nvSpPr>
        <p:spPr/>
        <p:txBody>
          <a:bodyPr/>
          <a:lstStyle/>
          <a:p>
            <a:pPr>
              <a:defRPr/>
            </a:pPr>
            <a:fld id="{FEC5E464-03C5-4EBE-8CBB-5AD64FCBFF50}" type="datetime2">
              <a:rPr lang="en-US" smtClean="0"/>
              <a:t>Monday, March 13, 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32</a:t>
            </a:fld>
            <a:endParaRPr lang="en-US"/>
          </a:p>
        </p:txBody>
      </p:sp>
      <p:sp>
        <p:nvSpPr>
          <p:cNvPr id="2" name="Footer Placeholder 1"/>
          <p:cNvSpPr>
            <a:spLocks noGrp="1"/>
          </p:cNvSpPr>
          <p:nvPr>
            <p:ph type="ftr" sz="quarter" idx="11"/>
          </p:nvPr>
        </p:nvSpPr>
        <p:spPr/>
        <p:txBody>
          <a:bodyPr/>
          <a:lstStyle/>
          <a:p>
            <a:pPr>
              <a:defRPr/>
            </a:pPr>
            <a:r>
              <a:rPr lang="en-US"/>
              <a:t>Computer architecture and hardware maintenance / Year 1 Day &amp; Evening</a:t>
            </a:r>
          </a:p>
        </p:txBody>
      </p:sp>
    </p:spTree>
    <p:extLst>
      <p:ext uri="{BB962C8B-B14F-4D97-AF65-F5344CB8AC3E}">
        <p14:creationId xmlns:p14="http://schemas.microsoft.com/office/powerpoint/2010/main" val="3838601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304800"/>
            <a:ext cx="8845550" cy="6172200"/>
          </a:xfrm>
        </p:spPr>
        <p:txBody>
          <a:bodyPr/>
          <a:lstStyle/>
          <a:p>
            <a:pPr marL="0" marR="0" indent="0" algn="just">
              <a:lnSpc>
                <a:spcPct val="150000"/>
              </a:lnSpc>
              <a:spcAft>
                <a:spcPts val="0"/>
              </a:spcAft>
              <a:buNone/>
            </a:pPr>
            <a:r>
              <a:rPr lang="en-US" sz="1800" b="1" dirty="0">
                <a:effectLst/>
                <a:latin typeface="Bookman Old Style" panose="02050604050505020204" pitchFamily="18" charset="0"/>
                <a:ea typeface="Times New Roman" panose="02020603050405020304" pitchFamily="18" charset="0"/>
              </a:rPr>
              <a:t>NB:</a:t>
            </a:r>
          </a:p>
          <a:p>
            <a:pPr marL="0" marR="0" algn="just">
              <a:lnSpc>
                <a:spcPct val="150000"/>
              </a:lnSpc>
              <a:spcAft>
                <a:spcPts val="0"/>
              </a:spcAft>
            </a:pPr>
            <a:r>
              <a:rPr lang="en-US" sz="1800" dirty="0">
                <a:effectLst/>
                <a:latin typeface="Bookman Old Style" panose="02050604050505020204" pitchFamily="18" charset="0"/>
                <a:ea typeface="Times New Roman" panose="02020603050405020304" pitchFamily="18" charset="0"/>
              </a:rPr>
              <a:t>The </a:t>
            </a:r>
            <a:r>
              <a:rPr lang="en-US" sz="1800" b="1" dirty="0">
                <a:solidFill>
                  <a:schemeClr val="accent2"/>
                </a:solidFill>
                <a:effectLst/>
                <a:latin typeface="Bookman Old Style" panose="02050604050505020204" pitchFamily="18" charset="0"/>
                <a:ea typeface="Times New Roman" panose="02020603050405020304" pitchFamily="18" charset="0"/>
              </a:rPr>
              <a:t>Internal Bus</a:t>
            </a:r>
            <a:r>
              <a:rPr lang="en-US" sz="1800" dirty="0">
                <a:solidFill>
                  <a:srgbClr val="0066FF"/>
                </a:solidFill>
                <a:effectLst/>
                <a:latin typeface="Bookman Old Style" panose="02050604050505020204" pitchFamily="18" charset="0"/>
                <a:ea typeface="Times New Roman" panose="02020603050405020304" pitchFamily="18" charset="0"/>
              </a:rPr>
              <a:t> </a:t>
            </a:r>
            <a:r>
              <a:rPr lang="en-US" sz="1800" dirty="0">
                <a:effectLst/>
                <a:latin typeface="Bookman Old Style" panose="02050604050505020204" pitchFamily="18" charset="0"/>
                <a:ea typeface="Times New Roman" panose="02020603050405020304" pitchFamily="18" charset="0"/>
              </a:rPr>
              <a:t>connects the different components inside the case such as the CPU, system memory, and all other components on the motherboard. It's also referred to as the System Bus. </a:t>
            </a:r>
          </a:p>
          <a:p>
            <a:pPr marL="0" marR="0" algn="just">
              <a:lnSpc>
                <a:spcPct val="150000"/>
              </a:lnSpc>
              <a:spcAft>
                <a:spcPts val="0"/>
              </a:spcAft>
            </a:pPr>
            <a:endParaRPr lang="en-US" sz="1800" dirty="0">
              <a:effectLst/>
              <a:latin typeface="Bookman Old Style" panose="02050604050505020204" pitchFamily="18" charset="0"/>
              <a:ea typeface="Times New Roman" panose="02020603050405020304" pitchFamily="18" charset="0"/>
            </a:endParaRPr>
          </a:p>
          <a:p>
            <a:pPr marL="0" marR="0" algn="just">
              <a:lnSpc>
                <a:spcPct val="150000"/>
              </a:lnSpc>
              <a:spcAft>
                <a:spcPts val="0"/>
              </a:spcAft>
            </a:pPr>
            <a:r>
              <a:rPr lang="en-US" sz="1800" dirty="0">
                <a:effectLst/>
                <a:latin typeface="Bookman Old Style" panose="02050604050505020204" pitchFamily="18" charset="0"/>
                <a:ea typeface="Times New Roman" panose="02020603050405020304" pitchFamily="18" charset="0"/>
              </a:rPr>
              <a:t>The </a:t>
            </a:r>
            <a:r>
              <a:rPr lang="en-US" sz="1800" b="1" dirty="0">
                <a:solidFill>
                  <a:schemeClr val="accent2"/>
                </a:solidFill>
                <a:effectLst/>
                <a:latin typeface="Bookman Old Style" panose="02050604050505020204" pitchFamily="18" charset="0"/>
                <a:ea typeface="Times New Roman" panose="02020603050405020304" pitchFamily="18" charset="0"/>
              </a:rPr>
              <a:t>External Bus</a:t>
            </a:r>
            <a:r>
              <a:rPr lang="en-US" sz="1800" dirty="0">
                <a:solidFill>
                  <a:schemeClr val="accent2"/>
                </a:solidFill>
                <a:effectLst/>
                <a:latin typeface="Bookman Old Style" panose="02050604050505020204" pitchFamily="18" charset="0"/>
                <a:ea typeface="Times New Roman" panose="02020603050405020304" pitchFamily="18" charset="0"/>
              </a:rPr>
              <a:t> </a:t>
            </a:r>
            <a:r>
              <a:rPr lang="en-US" sz="1800" dirty="0">
                <a:effectLst/>
                <a:latin typeface="Bookman Old Style" panose="02050604050505020204" pitchFamily="18" charset="0"/>
                <a:ea typeface="Times New Roman" panose="02020603050405020304" pitchFamily="18" charset="0"/>
              </a:rPr>
              <a:t>connects the different external devices, peripherals, expansion slots, I/O ports and drive connections to the rest of the computer. </a:t>
            </a:r>
          </a:p>
          <a:p>
            <a:pPr marL="12700" marR="0" indent="-285750" algn="just">
              <a:lnSpc>
                <a:spcPct val="150000"/>
              </a:lnSpc>
              <a:spcAft>
                <a:spcPts val="0"/>
              </a:spcAft>
              <a:buFont typeface="Wingdings" panose="05000000000000000000" pitchFamily="2" charset="2"/>
              <a:buChar char="Ø"/>
            </a:pPr>
            <a:endParaRPr lang="en-US" sz="1800" dirty="0">
              <a:latin typeface="Bookman Old Style" panose="02050604050505020204" pitchFamily="18" charset="0"/>
              <a:ea typeface="Times New Roman" panose="02020603050405020304" pitchFamily="18" charset="0"/>
            </a:endParaRPr>
          </a:p>
          <a:p>
            <a:pPr marL="12700" marR="0" indent="-285750" algn="just">
              <a:lnSpc>
                <a:spcPct val="150000"/>
              </a:lnSpc>
              <a:spcAft>
                <a:spcPts val="0"/>
              </a:spcAft>
              <a:buFont typeface="Wingdings" panose="05000000000000000000" pitchFamily="2" charset="2"/>
              <a:buChar char="Ø"/>
            </a:pPr>
            <a:r>
              <a:rPr lang="en-US" sz="1800" dirty="0">
                <a:effectLst/>
                <a:latin typeface="Bookman Old Style" panose="02050604050505020204" pitchFamily="18" charset="0"/>
                <a:ea typeface="Times New Roman" panose="02020603050405020304" pitchFamily="18" charset="0"/>
              </a:rPr>
              <a:t>In other words, the External Bus allows various devices to be added to the computer. </a:t>
            </a:r>
          </a:p>
          <a:p>
            <a:pPr marL="0" marR="0" algn="just">
              <a:lnSpc>
                <a:spcPct val="150000"/>
              </a:lnSpc>
              <a:spcAft>
                <a:spcPts val="0"/>
              </a:spcAft>
            </a:pPr>
            <a:endParaRPr lang="en-US" sz="1800" dirty="0">
              <a:effectLst/>
              <a:latin typeface="Bookman Old Style" panose="02050604050505020204" pitchFamily="18" charset="0"/>
              <a:ea typeface="Times New Roman" panose="02020603050405020304" pitchFamily="18" charset="0"/>
            </a:endParaRPr>
          </a:p>
          <a:p>
            <a:pPr marL="0" marR="0" algn="just">
              <a:lnSpc>
                <a:spcPct val="150000"/>
              </a:lnSpc>
              <a:spcAft>
                <a:spcPts val="0"/>
              </a:spcAft>
            </a:pPr>
            <a:r>
              <a:rPr lang="en-US" sz="1800" dirty="0">
                <a:effectLst/>
                <a:latin typeface="Bookman Old Style" panose="02050604050505020204" pitchFamily="18" charset="0"/>
                <a:ea typeface="Times New Roman" panose="02020603050405020304" pitchFamily="18" charset="0"/>
              </a:rPr>
              <a:t>Another name for the External Bus is the Expansion Bus. </a:t>
            </a:r>
          </a:p>
          <a:p>
            <a:pPr marL="0" marR="0" algn="just">
              <a:lnSpc>
                <a:spcPct val="150000"/>
              </a:lnSpc>
              <a:spcAft>
                <a:spcPts val="0"/>
              </a:spcAft>
            </a:pPr>
            <a:endParaRPr lang="en-US" sz="1800" dirty="0">
              <a:effectLst/>
              <a:latin typeface="Bookman Old Style" panose="02050604050505020204" pitchFamily="18" charset="0"/>
              <a:ea typeface="Times New Roman" panose="02020603050405020304" pitchFamily="18" charset="0"/>
            </a:endParaRPr>
          </a:p>
          <a:p>
            <a:pPr algn="just"/>
            <a:endParaRPr lang="en-US" sz="18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1B162285-6D5C-4B5E-B754-8FEE4C5BA129}" type="datetime2">
              <a:rPr lang="en-US" smtClean="0"/>
              <a:t>Monday, March 13, 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33</a:t>
            </a:fld>
            <a:endParaRPr lang="en-US"/>
          </a:p>
        </p:txBody>
      </p:sp>
      <p:sp>
        <p:nvSpPr>
          <p:cNvPr id="2" name="Footer Placeholder 1"/>
          <p:cNvSpPr>
            <a:spLocks noGrp="1"/>
          </p:cNvSpPr>
          <p:nvPr>
            <p:ph type="ftr" sz="quarter" idx="11"/>
          </p:nvPr>
        </p:nvSpPr>
        <p:spPr/>
        <p:txBody>
          <a:bodyPr/>
          <a:lstStyle/>
          <a:p>
            <a:pPr>
              <a:defRPr/>
            </a:pPr>
            <a:r>
              <a:rPr lang="en-US"/>
              <a:t>Computer architecture and hardware maintenance / Year 1 Day &amp; Evening</a:t>
            </a:r>
          </a:p>
        </p:txBody>
      </p:sp>
    </p:spTree>
    <p:extLst>
      <p:ext uri="{BB962C8B-B14F-4D97-AF65-F5344CB8AC3E}">
        <p14:creationId xmlns:p14="http://schemas.microsoft.com/office/powerpoint/2010/main" val="1363263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304800"/>
            <a:ext cx="8845550" cy="6172200"/>
          </a:xfrm>
        </p:spPr>
        <p:txBody>
          <a:bodyPr/>
          <a:lstStyle/>
          <a:p>
            <a:pPr marL="0" indent="0" algn="just">
              <a:buNone/>
            </a:pPr>
            <a:r>
              <a:rPr lang="en-US" sz="2100" b="1" i="0" dirty="0">
                <a:solidFill>
                  <a:srgbClr val="7030A0"/>
                </a:solidFill>
                <a:effectLst/>
                <a:latin typeface="Bookman Old Style" panose="02050604050505020204" pitchFamily="18" charset="0"/>
              </a:rPr>
              <a:t>c) Data sharing:</a:t>
            </a:r>
            <a:r>
              <a:rPr lang="en-US" sz="2100" b="0" i="0" dirty="0">
                <a:solidFill>
                  <a:srgbClr val="7030A0"/>
                </a:solidFill>
                <a:effectLst/>
                <a:latin typeface="Bookman Old Style" panose="02050604050505020204" pitchFamily="18" charset="0"/>
              </a:rPr>
              <a:t> </a:t>
            </a:r>
            <a:r>
              <a:rPr lang="en-US" sz="2100" b="0" i="0" dirty="0">
                <a:effectLst/>
                <a:latin typeface="Bookman Old Style" panose="02050604050505020204" pitchFamily="18" charset="0"/>
              </a:rPr>
              <a:t>The main function of a system bus is to transfer data from one place to another using a parallel structure, and the amount of data shared at one time depends on the size of the system bus. </a:t>
            </a:r>
          </a:p>
          <a:p>
            <a:pPr marL="0" indent="0" algn="just">
              <a:buNone/>
            </a:pPr>
            <a:endParaRPr lang="en-US" sz="2100" dirty="0">
              <a:latin typeface="Bookman Old Style" panose="02050604050505020204" pitchFamily="18" charset="0"/>
            </a:endParaRPr>
          </a:p>
          <a:p>
            <a:pPr marL="0" indent="0" algn="just">
              <a:buNone/>
            </a:pPr>
            <a:r>
              <a:rPr lang="en-US" sz="2100" b="0" i="0" dirty="0">
                <a:effectLst/>
                <a:latin typeface="Bookman Old Style" panose="02050604050505020204" pitchFamily="18" charset="0"/>
              </a:rPr>
              <a:t>For example, the computer systems of a large corporation might have higher data sharing capabilities than that of a home computer.</a:t>
            </a:r>
          </a:p>
          <a:p>
            <a:pPr algn="just">
              <a:buFont typeface="Arial" panose="020B0604020202020204" pitchFamily="34" charset="0"/>
              <a:buChar char="•"/>
            </a:pPr>
            <a:endParaRPr lang="en-US" sz="2100" b="1" i="0" dirty="0">
              <a:effectLst/>
              <a:latin typeface="Bookman Old Style" panose="02050604050505020204" pitchFamily="18" charset="0"/>
            </a:endParaRPr>
          </a:p>
          <a:p>
            <a:pPr marL="0" indent="0" algn="just">
              <a:buNone/>
            </a:pPr>
            <a:r>
              <a:rPr lang="en-US" sz="2100" b="1" i="0" dirty="0">
                <a:solidFill>
                  <a:srgbClr val="7030A0"/>
                </a:solidFill>
                <a:effectLst/>
                <a:latin typeface="Bookman Old Style" panose="02050604050505020204" pitchFamily="18" charset="0"/>
              </a:rPr>
              <a:t>d) Addressing:</a:t>
            </a:r>
            <a:r>
              <a:rPr lang="en-US" sz="2100" b="0" i="0" dirty="0">
                <a:solidFill>
                  <a:srgbClr val="7030A0"/>
                </a:solidFill>
                <a:effectLst/>
                <a:latin typeface="Bookman Old Style" panose="02050604050505020204" pitchFamily="18" charset="0"/>
              </a:rPr>
              <a:t> </a:t>
            </a:r>
            <a:r>
              <a:rPr lang="en-US" sz="2100" b="0" i="0" dirty="0">
                <a:effectLst/>
                <a:latin typeface="Bookman Old Style" panose="02050604050505020204" pitchFamily="18" charset="0"/>
              </a:rPr>
              <a:t>This function allows users to transfer information about certain data between locations in the computer's main memory. It alerts the system to where to take certain pieces of data.</a:t>
            </a:r>
          </a:p>
          <a:p>
            <a:pPr algn="just">
              <a:buFont typeface="Arial" panose="020B0604020202020204" pitchFamily="34" charset="0"/>
              <a:buChar char="•"/>
            </a:pPr>
            <a:endParaRPr lang="en-US" sz="2100" b="1" i="0" dirty="0">
              <a:effectLst/>
              <a:latin typeface="Bookman Old Style" panose="02050604050505020204" pitchFamily="18" charset="0"/>
            </a:endParaRPr>
          </a:p>
          <a:p>
            <a:pPr marL="0" indent="0" algn="just">
              <a:buNone/>
            </a:pPr>
            <a:r>
              <a:rPr lang="en-US" sz="2100" b="1" i="0" dirty="0">
                <a:solidFill>
                  <a:srgbClr val="7030A0"/>
                </a:solidFill>
                <a:effectLst/>
                <a:latin typeface="Bookman Old Style" panose="02050604050505020204" pitchFamily="18" charset="0"/>
              </a:rPr>
              <a:t>e) Power:</a:t>
            </a:r>
            <a:r>
              <a:rPr lang="en-US" sz="2100" b="0" i="0" dirty="0">
                <a:solidFill>
                  <a:srgbClr val="7030A0"/>
                </a:solidFill>
                <a:effectLst/>
                <a:latin typeface="Bookman Old Style" panose="02050604050505020204" pitchFamily="18" charset="0"/>
              </a:rPr>
              <a:t> </a:t>
            </a:r>
            <a:r>
              <a:rPr lang="en-US" sz="2100" b="0" i="0" dirty="0">
                <a:effectLst/>
                <a:latin typeface="Bookman Old Style" panose="02050604050505020204" pitchFamily="18" charset="0"/>
              </a:rPr>
              <a:t>This function supplies power to each of the various devices connected to the main computer system. It helps the computer's system bus operate at an appropriate speed.</a:t>
            </a:r>
          </a:p>
          <a:p>
            <a:pPr algn="just"/>
            <a:endParaRPr lang="en-US" sz="23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FEC5E464-03C5-4EBE-8CBB-5AD64FCBFF50}" type="datetime2">
              <a:rPr lang="en-US" smtClean="0"/>
              <a:t>Monday, March 13, 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34</a:t>
            </a:fld>
            <a:endParaRPr lang="en-US"/>
          </a:p>
        </p:txBody>
      </p:sp>
      <p:sp>
        <p:nvSpPr>
          <p:cNvPr id="2" name="Footer Placeholder 1"/>
          <p:cNvSpPr>
            <a:spLocks noGrp="1"/>
          </p:cNvSpPr>
          <p:nvPr>
            <p:ph type="ftr" sz="quarter" idx="11"/>
          </p:nvPr>
        </p:nvSpPr>
        <p:spPr/>
        <p:txBody>
          <a:bodyPr/>
          <a:lstStyle/>
          <a:p>
            <a:pPr>
              <a:defRPr/>
            </a:pPr>
            <a:r>
              <a:rPr lang="en-US"/>
              <a:t>Computer architecture and hardware maintenance / Year 1 Day &amp; Evening</a:t>
            </a:r>
          </a:p>
        </p:txBody>
      </p:sp>
    </p:spTree>
    <p:extLst>
      <p:ext uri="{BB962C8B-B14F-4D97-AF65-F5344CB8AC3E}">
        <p14:creationId xmlns:p14="http://schemas.microsoft.com/office/powerpoint/2010/main" val="1994093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304800"/>
            <a:ext cx="8845550" cy="6172200"/>
          </a:xfrm>
        </p:spPr>
        <p:txBody>
          <a:bodyPr/>
          <a:lstStyle/>
          <a:p>
            <a:pPr algn="just">
              <a:lnSpc>
                <a:spcPct val="150000"/>
              </a:lnSpc>
            </a:pPr>
            <a:r>
              <a:rPr lang="en-US" sz="2000" dirty="0">
                <a:effectLst/>
                <a:latin typeface="Bookman Old Style" panose="02050604050505020204" pitchFamily="18" charset="0"/>
                <a:ea typeface="Calibri" panose="020F0502020204030204" pitchFamily="34" charset="0"/>
              </a:rPr>
              <a:t>The system bus combines the functions of a </a:t>
            </a:r>
            <a:r>
              <a:rPr lang="en-US" sz="2000" b="1" dirty="0">
                <a:solidFill>
                  <a:srgbClr val="7030A0"/>
                </a:solidFill>
                <a:effectLst/>
                <a:latin typeface="Bookman Old Style" panose="02050604050505020204" pitchFamily="18" charset="0"/>
                <a:ea typeface="Calibri" panose="020F0502020204030204" pitchFamily="34" charset="0"/>
              </a:rPr>
              <a:t>data bus</a:t>
            </a:r>
            <a:r>
              <a:rPr lang="en-US" sz="2000" dirty="0">
                <a:solidFill>
                  <a:srgbClr val="7030A0"/>
                </a:solidFill>
                <a:effectLst/>
                <a:latin typeface="Bookman Old Style" panose="02050604050505020204" pitchFamily="18" charset="0"/>
                <a:ea typeface="Calibri" panose="020F0502020204030204" pitchFamily="34" charset="0"/>
              </a:rPr>
              <a:t> </a:t>
            </a:r>
            <a:r>
              <a:rPr lang="en-US" sz="2000" dirty="0">
                <a:effectLst/>
                <a:latin typeface="Bookman Old Style" panose="02050604050505020204" pitchFamily="18" charset="0"/>
                <a:ea typeface="Calibri" panose="020F0502020204030204" pitchFamily="34" charset="0"/>
              </a:rPr>
              <a:t>to carry information, an </a:t>
            </a:r>
            <a:r>
              <a:rPr lang="en-US" sz="2000" b="1" dirty="0">
                <a:solidFill>
                  <a:srgbClr val="0070C0"/>
                </a:solidFill>
                <a:effectLst/>
                <a:latin typeface="Bookman Old Style" panose="02050604050505020204" pitchFamily="18" charset="0"/>
                <a:ea typeface="Calibri" panose="020F0502020204030204" pitchFamily="34" charset="0"/>
              </a:rPr>
              <a:t>address bus</a:t>
            </a:r>
            <a:r>
              <a:rPr lang="en-US" sz="2000" dirty="0">
                <a:solidFill>
                  <a:srgbClr val="0070C0"/>
                </a:solidFill>
                <a:effectLst/>
                <a:latin typeface="Bookman Old Style" panose="02050604050505020204" pitchFamily="18" charset="0"/>
                <a:ea typeface="Calibri" panose="020F0502020204030204" pitchFamily="34" charset="0"/>
              </a:rPr>
              <a:t> </a:t>
            </a:r>
            <a:r>
              <a:rPr lang="en-US" sz="2000" dirty="0">
                <a:effectLst/>
                <a:latin typeface="Bookman Old Style" panose="02050604050505020204" pitchFamily="18" charset="0"/>
                <a:ea typeface="Calibri" panose="020F0502020204030204" pitchFamily="34" charset="0"/>
              </a:rPr>
              <a:t>to determine where it should be sent, and a </a:t>
            </a:r>
            <a:r>
              <a:rPr lang="en-US" sz="2000" b="1" dirty="0">
                <a:solidFill>
                  <a:schemeClr val="accent1"/>
                </a:solidFill>
                <a:effectLst/>
                <a:latin typeface="Bookman Old Style" panose="02050604050505020204" pitchFamily="18" charset="0"/>
                <a:ea typeface="Calibri" panose="020F0502020204030204" pitchFamily="34" charset="0"/>
              </a:rPr>
              <a:t>control bus</a:t>
            </a:r>
            <a:r>
              <a:rPr lang="en-US" sz="2000" dirty="0">
                <a:solidFill>
                  <a:schemeClr val="accent1"/>
                </a:solidFill>
                <a:effectLst/>
                <a:latin typeface="Bookman Old Style" panose="02050604050505020204" pitchFamily="18" charset="0"/>
                <a:ea typeface="Calibri" panose="020F0502020204030204" pitchFamily="34" charset="0"/>
              </a:rPr>
              <a:t> </a:t>
            </a:r>
            <a:r>
              <a:rPr lang="en-US" sz="2000" dirty="0">
                <a:effectLst/>
                <a:latin typeface="Bookman Old Style" panose="02050604050505020204" pitchFamily="18" charset="0"/>
                <a:ea typeface="Calibri" panose="020F0502020204030204" pitchFamily="34" charset="0"/>
              </a:rPr>
              <a:t>to determine its operation as shown in the figure below.</a:t>
            </a:r>
          </a:p>
          <a:p>
            <a:pPr algn="just"/>
            <a:endParaRPr lang="en-US" sz="2000" dirty="0">
              <a:latin typeface="Bookman Old Style" panose="02050604050505020204" pitchFamily="18" charset="0"/>
              <a:ea typeface="Calibri" panose="020F0502020204030204" pitchFamily="34" charset="0"/>
            </a:endParaRPr>
          </a:p>
          <a:p>
            <a:pPr algn="just"/>
            <a:endParaRPr lang="en-US" sz="2000" dirty="0">
              <a:effectLst/>
              <a:latin typeface="Bookman Old Style" panose="02050604050505020204" pitchFamily="18" charset="0"/>
              <a:ea typeface="Calibri" panose="020F0502020204030204" pitchFamily="34" charset="0"/>
            </a:endParaRPr>
          </a:p>
          <a:p>
            <a:pPr algn="just"/>
            <a:endParaRPr lang="en-US" sz="20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69D1249F-A666-4A71-8647-28F15AC4E6A4}" type="datetime2">
              <a:rPr lang="en-US" smtClean="0"/>
              <a:t>Monday, March 13, 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35</a:t>
            </a:fld>
            <a:endParaRPr lang="en-US"/>
          </a:p>
        </p:txBody>
      </p:sp>
      <p:sp>
        <p:nvSpPr>
          <p:cNvPr id="2" name="Footer Placeholder 1"/>
          <p:cNvSpPr>
            <a:spLocks noGrp="1"/>
          </p:cNvSpPr>
          <p:nvPr>
            <p:ph type="ftr" sz="quarter" idx="11"/>
          </p:nvPr>
        </p:nvSpPr>
        <p:spPr/>
        <p:txBody>
          <a:bodyPr/>
          <a:lstStyle/>
          <a:p>
            <a:pPr>
              <a:defRPr/>
            </a:pPr>
            <a:r>
              <a:rPr lang="en-US"/>
              <a:t>Computer architecture and hardware maintenance / Year 1 Day &amp; Evening</a:t>
            </a:r>
          </a:p>
        </p:txBody>
      </p:sp>
      <p:pic>
        <p:nvPicPr>
          <p:cNvPr id="5" name="Picture 4">
            <a:extLst>
              <a:ext uri="{FF2B5EF4-FFF2-40B4-BE49-F238E27FC236}">
                <a16:creationId xmlns:a16="http://schemas.microsoft.com/office/drawing/2014/main" id="{7C5388B6-6414-B9F9-A69C-6BF14C74FD8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2599" y="2126673"/>
            <a:ext cx="7239001" cy="4454236"/>
          </a:xfrm>
          <a:prstGeom prst="rect">
            <a:avLst/>
          </a:prstGeom>
          <a:noFill/>
          <a:ln>
            <a:noFill/>
          </a:ln>
        </p:spPr>
      </p:pic>
    </p:spTree>
    <p:extLst>
      <p:ext uri="{BB962C8B-B14F-4D97-AF65-F5344CB8AC3E}">
        <p14:creationId xmlns:p14="http://schemas.microsoft.com/office/powerpoint/2010/main" val="1010003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304800"/>
            <a:ext cx="8845550" cy="6172200"/>
          </a:xfrm>
        </p:spPr>
        <p:txBody>
          <a:bodyPr/>
          <a:lstStyle/>
          <a:p>
            <a:pPr marL="0" indent="0" algn="just">
              <a:lnSpc>
                <a:spcPct val="150000"/>
              </a:lnSpc>
              <a:buNone/>
            </a:pPr>
            <a:r>
              <a:rPr lang="en-US" sz="2100" b="1" i="0" dirty="0">
                <a:solidFill>
                  <a:srgbClr val="000099"/>
                </a:solidFill>
                <a:effectLst/>
                <a:latin typeface="Bookman Old Style" panose="02050604050505020204" pitchFamily="18" charset="0"/>
              </a:rPr>
              <a:t>What types of system bus are there?</a:t>
            </a:r>
          </a:p>
          <a:p>
            <a:pPr algn="just">
              <a:lnSpc>
                <a:spcPct val="150000"/>
              </a:lnSpc>
            </a:pPr>
            <a:r>
              <a:rPr lang="en-US" sz="2000" b="0" i="0" dirty="0">
                <a:solidFill>
                  <a:srgbClr val="2D2D2D"/>
                </a:solidFill>
                <a:effectLst/>
                <a:latin typeface="Bookman Old Style" panose="02050604050505020204" pitchFamily="18" charset="0"/>
              </a:rPr>
              <a:t>There are three types of buses, each operating separately with its own purpose and function, that make up a system bus. </a:t>
            </a:r>
          </a:p>
          <a:p>
            <a:pPr algn="just">
              <a:lnSpc>
                <a:spcPct val="150000"/>
              </a:lnSpc>
            </a:pPr>
            <a:r>
              <a:rPr lang="en-US" sz="2000" b="0" i="0" dirty="0">
                <a:solidFill>
                  <a:srgbClr val="2D2D2D"/>
                </a:solidFill>
                <a:effectLst/>
                <a:latin typeface="Bookman Old Style" panose="02050604050505020204" pitchFamily="18" charset="0"/>
              </a:rPr>
              <a:t>Each type of bus follows a unique set of instructions that contribute to the accurate transfer of data.</a:t>
            </a:r>
          </a:p>
          <a:p>
            <a:pPr marL="0" indent="0" algn="just">
              <a:lnSpc>
                <a:spcPct val="150000"/>
              </a:lnSpc>
              <a:buNone/>
            </a:pPr>
            <a:endParaRPr lang="en-US" sz="2000" b="0" i="0" dirty="0">
              <a:solidFill>
                <a:srgbClr val="2D2D2D"/>
              </a:solidFill>
              <a:effectLst/>
              <a:latin typeface="Bookman Old Style" panose="02050604050505020204" pitchFamily="18" charset="0"/>
            </a:endParaRPr>
          </a:p>
          <a:p>
            <a:pPr marL="0" indent="0" algn="just">
              <a:lnSpc>
                <a:spcPct val="150000"/>
              </a:lnSpc>
              <a:buNone/>
            </a:pPr>
            <a:r>
              <a:rPr lang="en-US" sz="2000" b="0" i="0" dirty="0">
                <a:solidFill>
                  <a:srgbClr val="2D2D2D"/>
                </a:solidFill>
                <a:effectLst/>
                <a:latin typeface="Bookman Old Style" panose="02050604050505020204" pitchFamily="18" charset="0"/>
              </a:rPr>
              <a:t>These three types include:</a:t>
            </a:r>
          </a:p>
          <a:p>
            <a:pPr marL="0" indent="0" algn="just">
              <a:lnSpc>
                <a:spcPct val="150000"/>
              </a:lnSpc>
              <a:buNone/>
            </a:pPr>
            <a:endParaRPr lang="en-US" sz="2000" b="1" i="0" dirty="0">
              <a:solidFill>
                <a:srgbClr val="2D2D2D"/>
              </a:solidFill>
              <a:effectLst/>
              <a:latin typeface="Noto Sans" panose="020B0502040504020204" pitchFamily="34" charset="0"/>
            </a:endParaRPr>
          </a:p>
          <a:p>
            <a:pPr marL="457200" indent="-457200" algn="just">
              <a:lnSpc>
                <a:spcPct val="150000"/>
              </a:lnSpc>
              <a:buAutoNum type="alphaLcPeriod"/>
            </a:pPr>
            <a:r>
              <a:rPr lang="en-US" sz="2000" b="1" i="0" dirty="0">
                <a:solidFill>
                  <a:srgbClr val="2D2D2D"/>
                </a:solidFill>
                <a:effectLst/>
                <a:latin typeface="Noto Sans" panose="020B0502040504020204" pitchFamily="34" charset="0"/>
              </a:rPr>
              <a:t>Data bus</a:t>
            </a:r>
          </a:p>
          <a:p>
            <a:pPr marL="457200" indent="-457200" algn="just">
              <a:lnSpc>
                <a:spcPct val="150000"/>
              </a:lnSpc>
              <a:buAutoNum type="alphaLcPeriod"/>
            </a:pPr>
            <a:r>
              <a:rPr lang="en-US" sz="2000" b="1" dirty="0">
                <a:solidFill>
                  <a:srgbClr val="2D2D2D"/>
                </a:solidFill>
                <a:latin typeface="Noto Sans" panose="020B0502040504020204" pitchFamily="34" charset="0"/>
              </a:rPr>
              <a:t>Address bus</a:t>
            </a:r>
          </a:p>
          <a:p>
            <a:pPr marL="457200" indent="-457200" algn="just">
              <a:lnSpc>
                <a:spcPct val="150000"/>
              </a:lnSpc>
              <a:buAutoNum type="alphaLcPeriod"/>
            </a:pPr>
            <a:r>
              <a:rPr lang="en-US" sz="2000" b="1" i="0" dirty="0">
                <a:solidFill>
                  <a:srgbClr val="2D2D2D"/>
                </a:solidFill>
                <a:effectLst/>
                <a:latin typeface="Noto Sans" panose="020B0502040504020204" pitchFamily="34" charset="0"/>
              </a:rPr>
              <a:t>Control bus</a:t>
            </a:r>
          </a:p>
          <a:p>
            <a:pPr algn="just">
              <a:lnSpc>
                <a:spcPct val="150000"/>
              </a:lnSpc>
            </a:pPr>
            <a:endParaRPr lang="en-US" sz="2100" b="0" i="0" dirty="0">
              <a:solidFill>
                <a:srgbClr val="2D2D2D"/>
              </a:solidFill>
              <a:effectLst/>
              <a:latin typeface="Bookman Old Style" panose="02050604050505020204" pitchFamily="18" charset="0"/>
            </a:endParaRPr>
          </a:p>
          <a:p>
            <a:pPr algn="just">
              <a:lnSpc>
                <a:spcPct val="150000"/>
              </a:lnSpc>
            </a:pPr>
            <a:endParaRPr lang="en-US" sz="21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FEC5E464-03C5-4EBE-8CBB-5AD64FCBFF50}" type="datetime2">
              <a:rPr lang="en-US" smtClean="0"/>
              <a:t>Monday, March 13, 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36</a:t>
            </a:fld>
            <a:endParaRPr lang="en-US"/>
          </a:p>
        </p:txBody>
      </p:sp>
      <p:sp>
        <p:nvSpPr>
          <p:cNvPr id="2" name="Footer Placeholder 1"/>
          <p:cNvSpPr>
            <a:spLocks noGrp="1"/>
          </p:cNvSpPr>
          <p:nvPr>
            <p:ph type="ftr" sz="quarter" idx="11"/>
          </p:nvPr>
        </p:nvSpPr>
        <p:spPr/>
        <p:txBody>
          <a:bodyPr/>
          <a:lstStyle/>
          <a:p>
            <a:pPr>
              <a:defRPr/>
            </a:pPr>
            <a:r>
              <a:rPr lang="en-US"/>
              <a:t>Computer architecture and hardware maintenance / Year 1 Day &amp; Evening</a:t>
            </a:r>
          </a:p>
        </p:txBody>
      </p:sp>
    </p:spTree>
    <p:extLst>
      <p:ext uri="{BB962C8B-B14F-4D97-AF65-F5344CB8AC3E}">
        <p14:creationId xmlns:p14="http://schemas.microsoft.com/office/powerpoint/2010/main" val="1441492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304800"/>
            <a:ext cx="8845550" cy="6172200"/>
          </a:xfrm>
        </p:spPr>
        <p:txBody>
          <a:bodyPr/>
          <a:lstStyle/>
          <a:p>
            <a:pPr marL="457200" indent="-457200" algn="just">
              <a:lnSpc>
                <a:spcPct val="150000"/>
              </a:lnSpc>
              <a:buAutoNum type="alphaLcParenR"/>
            </a:pPr>
            <a:r>
              <a:rPr lang="en-US" sz="2400" b="1" i="0" dirty="0">
                <a:solidFill>
                  <a:srgbClr val="7030A0"/>
                </a:solidFill>
                <a:effectLst/>
                <a:latin typeface="Bookman Old Style" panose="02050604050505020204" pitchFamily="18" charset="0"/>
              </a:rPr>
              <a:t>Data bus</a:t>
            </a:r>
          </a:p>
          <a:p>
            <a:pPr algn="just">
              <a:lnSpc>
                <a:spcPct val="150000"/>
              </a:lnSpc>
              <a:buFont typeface="Wingdings" panose="05000000000000000000" pitchFamily="2" charset="2"/>
              <a:buChar char="§"/>
            </a:pPr>
            <a:endParaRPr lang="en-US" sz="2100" b="1" dirty="0">
              <a:solidFill>
                <a:srgbClr val="7030A0"/>
              </a:solidFill>
              <a:latin typeface="Bookman Old Style" panose="02050604050505020204" pitchFamily="18" charset="0"/>
            </a:endParaRPr>
          </a:p>
          <a:p>
            <a:pPr algn="just" fontAlgn="base">
              <a:lnSpc>
                <a:spcPct val="150000"/>
              </a:lnSpc>
              <a:buFont typeface="Wingdings" panose="05000000000000000000" pitchFamily="2" charset="2"/>
              <a:buChar char="§"/>
            </a:pPr>
            <a:r>
              <a:rPr lang="en-US" sz="2100" b="0" i="0" dirty="0">
                <a:effectLst/>
                <a:latin typeface="Bookman Old Style" panose="02050604050505020204" pitchFamily="18" charset="0"/>
              </a:rPr>
              <a:t>As the name suggests, data bus is used for transmitting the data / instruction from CPU to memory/IO and vice-versa.</a:t>
            </a:r>
          </a:p>
          <a:p>
            <a:pPr algn="just" fontAlgn="base">
              <a:lnSpc>
                <a:spcPct val="150000"/>
              </a:lnSpc>
              <a:buFont typeface="Wingdings" panose="05000000000000000000" pitchFamily="2" charset="2"/>
              <a:buChar char="§"/>
            </a:pPr>
            <a:r>
              <a:rPr lang="en-US" sz="2100" b="0" i="0" dirty="0">
                <a:effectLst/>
                <a:latin typeface="Bookman Old Style" panose="02050604050505020204" pitchFamily="18" charset="0"/>
              </a:rPr>
              <a:t>It is bi-directional.</a:t>
            </a:r>
          </a:p>
          <a:p>
            <a:pPr algn="just">
              <a:lnSpc>
                <a:spcPct val="150000"/>
              </a:lnSpc>
              <a:buFont typeface="Wingdings" panose="05000000000000000000" pitchFamily="2" charset="2"/>
              <a:buChar char="§"/>
            </a:pPr>
            <a:r>
              <a:rPr lang="en-US" sz="2100" b="0" i="0" dirty="0">
                <a:effectLst/>
                <a:latin typeface="Bookman Old Style" panose="02050604050505020204" pitchFamily="18" charset="0"/>
              </a:rPr>
              <a:t>The data bus carries the actual data between the computer's main processor, the memory and all other internal hardware components. </a:t>
            </a:r>
          </a:p>
          <a:p>
            <a:pPr algn="just">
              <a:lnSpc>
                <a:spcPct val="150000"/>
              </a:lnSpc>
              <a:buFont typeface="Wingdings" panose="05000000000000000000" pitchFamily="2" charset="2"/>
              <a:buChar char="§"/>
            </a:pPr>
            <a:r>
              <a:rPr lang="en-US" sz="2100" b="0" i="0" dirty="0">
                <a:effectLst/>
                <a:latin typeface="Bookman Old Style" panose="02050604050505020204" pitchFamily="18" charset="0"/>
              </a:rPr>
              <a:t>It operates between computer parts or devices to increase the flow of data by transferring data in or out of the CPU or from one device to another.</a:t>
            </a:r>
          </a:p>
          <a:p>
            <a:pPr algn="just">
              <a:lnSpc>
                <a:spcPct val="150000"/>
              </a:lnSpc>
            </a:pPr>
            <a:endParaRPr lang="en-US" sz="21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FEC5E464-03C5-4EBE-8CBB-5AD64FCBFF50}" type="datetime2">
              <a:rPr lang="en-US" smtClean="0"/>
              <a:t>Monday, March 13, 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37</a:t>
            </a:fld>
            <a:endParaRPr lang="en-US"/>
          </a:p>
        </p:txBody>
      </p:sp>
      <p:sp>
        <p:nvSpPr>
          <p:cNvPr id="2" name="Footer Placeholder 1"/>
          <p:cNvSpPr>
            <a:spLocks noGrp="1"/>
          </p:cNvSpPr>
          <p:nvPr>
            <p:ph type="ftr" sz="quarter" idx="11"/>
          </p:nvPr>
        </p:nvSpPr>
        <p:spPr/>
        <p:txBody>
          <a:bodyPr/>
          <a:lstStyle/>
          <a:p>
            <a:pPr>
              <a:defRPr/>
            </a:pPr>
            <a:r>
              <a:rPr lang="en-US"/>
              <a:t>Computer architecture and hardware maintenance / Year 1 Day &amp; Evening</a:t>
            </a:r>
          </a:p>
        </p:txBody>
      </p:sp>
    </p:spTree>
    <p:extLst>
      <p:ext uri="{BB962C8B-B14F-4D97-AF65-F5344CB8AC3E}">
        <p14:creationId xmlns:p14="http://schemas.microsoft.com/office/powerpoint/2010/main" val="3009123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304800"/>
            <a:ext cx="8845550" cy="6172200"/>
          </a:xfrm>
        </p:spPr>
        <p:txBody>
          <a:bodyPr/>
          <a:lstStyle/>
          <a:p>
            <a:pPr marL="0" indent="0" algn="just">
              <a:lnSpc>
                <a:spcPct val="150000"/>
              </a:lnSpc>
              <a:buNone/>
            </a:pPr>
            <a:r>
              <a:rPr lang="en-US" sz="2000" b="1" i="0" dirty="0">
                <a:solidFill>
                  <a:srgbClr val="0066FF"/>
                </a:solidFill>
                <a:effectLst/>
                <a:latin typeface="Bookman Old Style" panose="02050604050505020204" pitchFamily="18" charset="0"/>
              </a:rPr>
              <a:t>b) Address bus</a:t>
            </a:r>
          </a:p>
          <a:p>
            <a:pPr marL="0" indent="0" algn="just">
              <a:lnSpc>
                <a:spcPct val="150000"/>
              </a:lnSpc>
              <a:buNone/>
            </a:pPr>
            <a:endParaRPr lang="en-US" sz="2000" b="1" dirty="0">
              <a:latin typeface="Bookman Old Style" panose="02050604050505020204" pitchFamily="18" charset="0"/>
            </a:endParaRPr>
          </a:p>
          <a:p>
            <a:pPr algn="just" fontAlgn="base">
              <a:lnSpc>
                <a:spcPct val="150000"/>
              </a:lnSpc>
              <a:buFont typeface="Arial" panose="020B0604020202020204" pitchFamily="34" charset="0"/>
              <a:buChar char="•"/>
            </a:pPr>
            <a:r>
              <a:rPr lang="en-US" sz="2100" b="0" i="0" dirty="0">
                <a:solidFill>
                  <a:srgbClr val="303030"/>
                </a:solidFill>
                <a:effectLst/>
                <a:latin typeface="Bookman Old Style" panose="02050604050505020204" pitchFamily="18" charset="0"/>
              </a:rPr>
              <a:t>As the name suggests, address bus is used to carry address from CPU to memory/IO devices.</a:t>
            </a:r>
          </a:p>
          <a:p>
            <a:pPr algn="just" fontAlgn="base">
              <a:lnSpc>
                <a:spcPct val="150000"/>
              </a:lnSpc>
              <a:buFont typeface="Arial" panose="020B0604020202020204" pitchFamily="34" charset="0"/>
              <a:buChar char="•"/>
            </a:pPr>
            <a:r>
              <a:rPr lang="en-US" sz="2100" b="0" i="0" dirty="0">
                <a:solidFill>
                  <a:srgbClr val="303030"/>
                </a:solidFill>
                <a:effectLst/>
                <a:latin typeface="Bookman Old Style" panose="02050604050505020204" pitchFamily="18" charset="0"/>
              </a:rPr>
              <a:t>It is used to identify the particular location in memory.</a:t>
            </a:r>
          </a:p>
          <a:p>
            <a:pPr algn="just" fontAlgn="base">
              <a:lnSpc>
                <a:spcPct val="150000"/>
              </a:lnSpc>
              <a:buFont typeface="Arial" panose="020B0604020202020204" pitchFamily="34" charset="0"/>
              <a:buChar char="•"/>
            </a:pPr>
            <a:r>
              <a:rPr lang="en-US" sz="2100" b="0" i="0" dirty="0">
                <a:solidFill>
                  <a:srgbClr val="303030"/>
                </a:solidFill>
                <a:effectLst/>
                <a:latin typeface="Bookman Old Style" panose="02050604050505020204" pitchFamily="18" charset="0"/>
              </a:rPr>
              <a:t>It carries the source or destination address of data i.e. where to store or from where to retrieve the data.</a:t>
            </a:r>
          </a:p>
          <a:p>
            <a:pPr algn="just" fontAlgn="base">
              <a:lnSpc>
                <a:spcPct val="150000"/>
              </a:lnSpc>
              <a:buFont typeface="Arial" panose="020B0604020202020204" pitchFamily="34" charset="0"/>
              <a:buChar char="•"/>
            </a:pPr>
            <a:r>
              <a:rPr lang="en-US" sz="2100" b="0" i="0" dirty="0">
                <a:solidFill>
                  <a:srgbClr val="303030"/>
                </a:solidFill>
                <a:effectLst/>
                <a:latin typeface="Bookman Old Style" panose="02050604050505020204" pitchFamily="18" charset="0"/>
              </a:rPr>
              <a:t>It is </a:t>
            </a:r>
            <a:r>
              <a:rPr lang="en-US" sz="2100" b="0" i="0" dirty="0" err="1">
                <a:solidFill>
                  <a:srgbClr val="303030"/>
                </a:solidFill>
                <a:effectLst/>
                <a:latin typeface="Bookman Old Style" panose="02050604050505020204" pitchFamily="18" charset="0"/>
              </a:rPr>
              <a:t>uni</a:t>
            </a:r>
            <a:r>
              <a:rPr lang="en-US" sz="2100" b="0" i="0" dirty="0">
                <a:solidFill>
                  <a:srgbClr val="303030"/>
                </a:solidFill>
                <a:effectLst/>
                <a:latin typeface="Bookman Old Style" panose="02050604050505020204" pitchFamily="18" charset="0"/>
              </a:rPr>
              <a:t>-directional.</a:t>
            </a:r>
          </a:p>
          <a:p>
            <a:pPr algn="just" fontAlgn="base">
              <a:lnSpc>
                <a:spcPct val="150000"/>
              </a:lnSpc>
              <a:buFont typeface="Arial" panose="020B0604020202020204" pitchFamily="34" charset="0"/>
              <a:buChar char="•"/>
            </a:pPr>
            <a:r>
              <a:rPr lang="en-US" sz="2100" b="0" i="0" dirty="0">
                <a:effectLst/>
                <a:latin typeface="Bookman Old Style" panose="02050604050505020204" pitchFamily="18" charset="0"/>
              </a:rPr>
              <a:t>The address bus tells the system where data comes from or goes. </a:t>
            </a:r>
          </a:p>
          <a:p>
            <a:pPr algn="just"/>
            <a:endParaRPr lang="en-US" sz="20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FEC5E464-03C5-4EBE-8CBB-5AD64FCBFF50}" type="datetime2">
              <a:rPr lang="en-US" smtClean="0"/>
              <a:t>Monday, March 13, 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38</a:t>
            </a:fld>
            <a:endParaRPr lang="en-US"/>
          </a:p>
        </p:txBody>
      </p:sp>
      <p:sp>
        <p:nvSpPr>
          <p:cNvPr id="2" name="Footer Placeholder 1"/>
          <p:cNvSpPr>
            <a:spLocks noGrp="1"/>
          </p:cNvSpPr>
          <p:nvPr>
            <p:ph type="ftr" sz="quarter" idx="11"/>
          </p:nvPr>
        </p:nvSpPr>
        <p:spPr/>
        <p:txBody>
          <a:bodyPr/>
          <a:lstStyle/>
          <a:p>
            <a:pPr>
              <a:defRPr/>
            </a:pPr>
            <a:r>
              <a:rPr lang="en-US"/>
              <a:t>Computer architecture and hardware maintenance / Year 1 Day &amp; Evening</a:t>
            </a:r>
          </a:p>
        </p:txBody>
      </p:sp>
    </p:spTree>
    <p:extLst>
      <p:ext uri="{BB962C8B-B14F-4D97-AF65-F5344CB8AC3E}">
        <p14:creationId xmlns:p14="http://schemas.microsoft.com/office/powerpoint/2010/main" val="36751333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304800"/>
            <a:ext cx="8845550" cy="6172200"/>
          </a:xfrm>
        </p:spPr>
        <p:txBody>
          <a:bodyPr/>
          <a:lstStyle/>
          <a:p>
            <a:pPr marL="0" indent="0" algn="just">
              <a:lnSpc>
                <a:spcPct val="150000"/>
              </a:lnSpc>
              <a:buNone/>
            </a:pPr>
            <a:r>
              <a:rPr lang="en-US" sz="2000" b="1" dirty="0">
                <a:solidFill>
                  <a:srgbClr val="0066FF"/>
                </a:solidFill>
                <a:latin typeface="Bookman Old Style" panose="02050604050505020204" pitchFamily="18" charset="0"/>
              </a:rPr>
              <a:t>c) </a:t>
            </a:r>
            <a:r>
              <a:rPr lang="en-US" sz="2000" b="1" i="0" dirty="0">
                <a:solidFill>
                  <a:srgbClr val="0066FF"/>
                </a:solidFill>
                <a:effectLst/>
                <a:latin typeface="Bookman Old Style" panose="02050604050505020204" pitchFamily="18" charset="0"/>
              </a:rPr>
              <a:t>Control bus</a:t>
            </a:r>
          </a:p>
          <a:p>
            <a:pPr algn="just" fontAlgn="base">
              <a:lnSpc>
                <a:spcPct val="150000"/>
              </a:lnSpc>
              <a:buFont typeface="Arial" panose="020B0604020202020204" pitchFamily="34" charset="0"/>
              <a:buChar char="•"/>
            </a:pPr>
            <a:r>
              <a:rPr lang="en-US" sz="2000" b="0" i="0" dirty="0">
                <a:effectLst/>
                <a:latin typeface="Bookman Old Style" panose="02050604050505020204" pitchFamily="18" charset="0"/>
              </a:rPr>
              <a:t>As the name suggests, control bus is used to transfer the control and timing signals from one component to the other component.</a:t>
            </a:r>
          </a:p>
          <a:p>
            <a:pPr algn="just" fontAlgn="base">
              <a:lnSpc>
                <a:spcPct val="150000"/>
              </a:lnSpc>
              <a:buFont typeface="Arial" panose="020B0604020202020204" pitchFamily="34" charset="0"/>
              <a:buChar char="•"/>
            </a:pPr>
            <a:r>
              <a:rPr lang="en-US" sz="2000" b="0" i="0" dirty="0">
                <a:effectLst/>
                <a:latin typeface="Bookman Old Style" panose="02050604050505020204" pitchFamily="18" charset="0"/>
              </a:rPr>
              <a:t>The CPU uses control bus to communicate with the devices that are connected to the computer system.</a:t>
            </a:r>
          </a:p>
          <a:p>
            <a:pPr algn="just" fontAlgn="base">
              <a:lnSpc>
                <a:spcPct val="150000"/>
              </a:lnSpc>
              <a:buFont typeface="Arial" panose="020B0604020202020204" pitchFamily="34" charset="0"/>
              <a:buChar char="•"/>
            </a:pPr>
            <a:r>
              <a:rPr lang="en-US" sz="2000" b="0" i="0" dirty="0">
                <a:effectLst/>
                <a:latin typeface="Bookman Old Style" panose="02050604050505020204" pitchFamily="18" charset="0"/>
              </a:rPr>
              <a:t>The CPU transmits different types of control signals to the system components.</a:t>
            </a:r>
          </a:p>
          <a:p>
            <a:pPr algn="just" fontAlgn="base">
              <a:lnSpc>
                <a:spcPct val="150000"/>
              </a:lnSpc>
              <a:buFont typeface="Arial" panose="020B0604020202020204" pitchFamily="34" charset="0"/>
              <a:buChar char="•"/>
            </a:pPr>
            <a:r>
              <a:rPr lang="en-US" sz="2000" b="0" i="0" dirty="0">
                <a:effectLst/>
                <a:latin typeface="Bookman Old Style" panose="02050604050505020204" pitchFamily="18" charset="0"/>
              </a:rPr>
              <a:t>It is bi-directional.</a:t>
            </a:r>
          </a:p>
          <a:p>
            <a:pPr algn="just" fontAlgn="base">
              <a:lnSpc>
                <a:spcPct val="150000"/>
              </a:lnSpc>
              <a:buFont typeface="Arial" panose="020B0604020202020204" pitchFamily="34" charset="0"/>
              <a:buChar char="•"/>
            </a:pPr>
            <a:r>
              <a:rPr lang="en-US" sz="2000" b="0" i="0" dirty="0">
                <a:effectLst/>
                <a:latin typeface="Bookman Old Style" panose="02050604050505020204" pitchFamily="18" charset="0"/>
              </a:rPr>
              <a:t>The control bus determines how the system bus operates by managing the control, timing and coordination of the busses to ensure the data transfers without corruption.  </a:t>
            </a:r>
          </a:p>
          <a:p>
            <a:pPr algn="just"/>
            <a:endParaRPr lang="en-US" sz="20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FEC5E464-03C5-4EBE-8CBB-5AD64FCBFF50}" type="datetime2">
              <a:rPr lang="en-US" smtClean="0"/>
              <a:t>Monday, March 13, 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39</a:t>
            </a:fld>
            <a:endParaRPr lang="en-US"/>
          </a:p>
        </p:txBody>
      </p:sp>
      <p:sp>
        <p:nvSpPr>
          <p:cNvPr id="2" name="Footer Placeholder 1"/>
          <p:cNvSpPr>
            <a:spLocks noGrp="1"/>
          </p:cNvSpPr>
          <p:nvPr>
            <p:ph type="ftr" sz="quarter" idx="11"/>
          </p:nvPr>
        </p:nvSpPr>
        <p:spPr/>
        <p:txBody>
          <a:bodyPr/>
          <a:lstStyle/>
          <a:p>
            <a:pPr>
              <a:defRPr/>
            </a:pPr>
            <a:r>
              <a:rPr lang="en-US"/>
              <a:t>Computer architecture and hardware maintenance / Year 1 Day &amp; Evening</a:t>
            </a:r>
          </a:p>
        </p:txBody>
      </p:sp>
    </p:spTree>
    <p:extLst>
      <p:ext uri="{BB962C8B-B14F-4D97-AF65-F5344CB8AC3E}">
        <p14:creationId xmlns:p14="http://schemas.microsoft.com/office/powerpoint/2010/main" val="3402563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90500"/>
            <a:ext cx="8851900" cy="6477000"/>
          </a:xfrm>
        </p:spPr>
        <p:txBody>
          <a:bodyPr/>
          <a:lstStyle/>
          <a:p>
            <a:pPr algn="just" eaLnBrk="1" hangingPunct="1">
              <a:lnSpc>
                <a:spcPct val="150000"/>
              </a:lnSpc>
            </a:pPr>
            <a:r>
              <a:rPr lang="en-US" sz="2100" b="0" i="0" dirty="0">
                <a:solidFill>
                  <a:srgbClr val="000099"/>
                </a:solidFill>
                <a:effectLst/>
                <a:latin typeface="Bookman Old Style" panose="02050604050505020204" pitchFamily="18" charset="0"/>
              </a:rPr>
              <a:t>Computer </a:t>
            </a:r>
            <a:r>
              <a:rPr lang="en-US" sz="2100" b="1" i="0" dirty="0">
                <a:solidFill>
                  <a:srgbClr val="000099"/>
                </a:solidFill>
                <a:effectLst/>
                <a:latin typeface="Bookman Old Style" panose="02050604050505020204" pitchFamily="18" charset="0"/>
              </a:rPr>
              <a:t>hardware maintenance</a:t>
            </a:r>
            <a:r>
              <a:rPr lang="en-US" sz="2100" b="0" i="0" dirty="0">
                <a:solidFill>
                  <a:srgbClr val="000099"/>
                </a:solidFill>
                <a:effectLst/>
                <a:latin typeface="Bookman Old Style" panose="02050604050505020204" pitchFamily="18" charset="0"/>
              </a:rPr>
              <a:t> </a:t>
            </a:r>
            <a:r>
              <a:rPr lang="en-US" sz="2100" b="0" i="0" dirty="0">
                <a:effectLst/>
                <a:latin typeface="Bookman Old Style" panose="02050604050505020204" pitchFamily="18" charset="0"/>
              </a:rPr>
              <a:t>involves taking care of the computer's physical components, such as its keyboard, hard drive and internal CD or DVD drives.</a:t>
            </a:r>
          </a:p>
          <a:p>
            <a:pPr algn="just" eaLnBrk="1" hangingPunct="1">
              <a:lnSpc>
                <a:spcPct val="150000"/>
              </a:lnSpc>
            </a:pPr>
            <a:endParaRPr lang="en-US" sz="2100" b="1" i="0" dirty="0">
              <a:effectLst/>
              <a:latin typeface="Bookman Old Style" panose="02050604050505020204" pitchFamily="18" charset="0"/>
            </a:endParaRPr>
          </a:p>
          <a:p>
            <a:pPr algn="just" eaLnBrk="1" hangingPunct="1">
              <a:lnSpc>
                <a:spcPct val="150000"/>
              </a:lnSpc>
            </a:pPr>
            <a:r>
              <a:rPr lang="en-US" sz="2100" b="1" i="0" dirty="0">
                <a:solidFill>
                  <a:srgbClr val="002060"/>
                </a:solidFill>
                <a:effectLst/>
                <a:latin typeface="Bookman Old Style" panose="02050604050505020204" pitchFamily="18" charset="0"/>
              </a:rPr>
              <a:t>Maintenance</a:t>
            </a:r>
            <a:r>
              <a:rPr lang="en-US" sz="2100" b="0" i="0" dirty="0">
                <a:effectLst/>
                <a:latin typeface="Bookman Old Style" panose="02050604050505020204" pitchFamily="18" charset="0"/>
              </a:rPr>
              <a:t> of computer </a:t>
            </a:r>
            <a:r>
              <a:rPr lang="en-US" sz="2100" b="1" i="0" dirty="0">
                <a:effectLst/>
                <a:latin typeface="Bookman Old Style" panose="02050604050505020204" pitchFamily="18" charset="0"/>
              </a:rPr>
              <a:t>hardware</a:t>
            </a:r>
            <a:r>
              <a:rPr lang="en-US" sz="2100" b="0" i="0" dirty="0">
                <a:effectLst/>
                <a:latin typeface="Bookman Old Style" panose="02050604050505020204" pitchFamily="18" charset="0"/>
              </a:rPr>
              <a:t> is a way of taking care, repairing and replacing broken and failing computer </a:t>
            </a:r>
            <a:r>
              <a:rPr lang="en-US" sz="2100" b="1" i="0" dirty="0">
                <a:effectLst/>
                <a:latin typeface="Bookman Old Style" panose="02050604050505020204" pitchFamily="18" charset="0"/>
              </a:rPr>
              <a:t>hardware</a:t>
            </a:r>
            <a:r>
              <a:rPr lang="en-US" sz="2100" b="0" i="0" dirty="0">
                <a:effectLst/>
                <a:latin typeface="Bookman Old Style" panose="02050604050505020204" pitchFamily="18" charset="0"/>
              </a:rPr>
              <a:t>.</a:t>
            </a:r>
            <a:endParaRPr lang="en-US" sz="2100" dirty="0">
              <a:latin typeface="Bookman Old Style" panose="02050604050505020204" pitchFamily="18" charset="0"/>
            </a:endParaRPr>
          </a:p>
          <a:p>
            <a:pPr algn="just" eaLnBrk="1" hangingPunct="1">
              <a:lnSpc>
                <a:spcPct val="150000"/>
              </a:lnSpc>
            </a:pPr>
            <a:endParaRPr lang="en-US" sz="2100" b="1" i="1" dirty="0">
              <a:effectLst/>
              <a:latin typeface="Bookman Old Style" panose="02050604050505020204" pitchFamily="18" charset="0"/>
            </a:endParaRPr>
          </a:p>
          <a:p>
            <a:pPr algn="just" eaLnBrk="1" hangingPunct="1">
              <a:lnSpc>
                <a:spcPct val="150000"/>
              </a:lnSpc>
            </a:pPr>
            <a:r>
              <a:rPr lang="en-US" sz="2100" b="1" i="1" dirty="0">
                <a:effectLst/>
                <a:latin typeface="Bookman Old Style" panose="02050604050505020204" pitchFamily="18" charset="0"/>
              </a:rPr>
              <a:t>Hardware Maintenance</a:t>
            </a:r>
            <a:r>
              <a:rPr lang="en-US" sz="2100" b="0" i="0" dirty="0">
                <a:effectLst/>
                <a:latin typeface="Bookman Old Style" panose="02050604050505020204" pitchFamily="18" charset="0"/>
              </a:rPr>
              <a:t> means </a:t>
            </a:r>
            <a:r>
              <a:rPr lang="en-US" sz="2100" b="0" i="0" u="none" strike="noStrike" dirty="0">
                <a:effectLst/>
                <a:latin typeface="Bookman Old Style" panose="02050604050505020204" pitchFamily="18" charset="0"/>
                <a:hlinkClick r:id="rId2">
                  <a:extLst>
                    <a:ext uri="{A12FA001-AC4F-418D-AE19-62706E023703}">
                      <ahyp:hlinkClr xmlns:ahyp="http://schemas.microsoft.com/office/drawing/2018/hyperlinkcolor" val="tx"/>
                    </a:ext>
                  </a:extLst>
                </a:hlinkClick>
              </a:rPr>
              <a:t>repairs</a:t>
            </a:r>
            <a:r>
              <a:rPr lang="en-US" sz="2100" b="0" i="0" dirty="0">
                <a:effectLst/>
                <a:latin typeface="Bookman Old Style" panose="02050604050505020204" pitchFamily="18" charset="0"/>
              </a:rPr>
              <a:t>, </a:t>
            </a:r>
            <a:r>
              <a:rPr lang="en-US" sz="2100" b="0" i="0" u="none" strike="noStrike" dirty="0">
                <a:effectLst/>
                <a:latin typeface="Bookman Old Style" panose="02050604050505020204" pitchFamily="18" charset="0"/>
                <a:hlinkClick r:id="rId3">
                  <a:extLst>
                    <a:ext uri="{A12FA001-AC4F-418D-AE19-62706E023703}">
                      <ahyp:hlinkClr xmlns:ahyp="http://schemas.microsoft.com/office/drawing/2018/hyperlinkcolor" val="tx"/>
                    </a:ext>
                  </a:extLst>
                </a:hlinkClick>
              </a:rPr>
              <a:t>upgrades</a:t>
            </a:r>
            <a:r>
              <a:rPr lang="en-US" sz="2100" b="0" i="0" dirty="0">
                <a:effectLst/>
                <a:latin typeface="Bookman Old Style" panose="02050604050505020204" pitchFamily="18" charset="0"/>
              </a:rPr>
              <a:t>, or </a:t>
            </a:r>
            <a:r>
              <a:rPr lang="en-US" sz="2100" b="0" i="0" u="none" strike="noStrike" dirty="0">
                <a:effectLst/>
                <a:latin typeface="Bookman Old Style" panose="02050604050505020204" pitchFamily="18" charset="0"/>
                <a:hlinkClick r:id="rId4">
                  <a:extLst>
                    <a:ext uri="{A12FA001-AC4F-418D-AE19-62706E023703}">
                      <ahyp:hlinkClr xmlns:ahyp="http://schemas.microsoft.com/office/drawing/2018/hyperlinkcolor" val="tx"/>
                    </a:ext>
                  </a:extLst>
                </a:hlinkClick>
              </a:rPr>
              <a:t>installation of hardware</a:t>
            </a:r>
            <a:r>
              <a:rPr lang="en-US" sz="2100" b="0" i="0" dirty="0">
                <a:effectLst/>
                <a:latin typeface="Bookman Old Style" panose="02050604050505020204" pitchFamily="18" charset="0"/>
              </a:rPr>
              <a:t> </a:t>
            </a:r>
            <a:r>
              <a:rPr lang="en-US" sz="2100" b="0" i="0" u="none" strike="noStrike" dirty="0">
                <a:effectLst/>
                <a:latin typeface="Bookman Old Style" panose="02050604050505020204" pitchFamily="18" charset="0"/>
                <a:hlinkClick r:id="rId5">
                  <a:extLst>
                    <a:ext uri="{A12FA001-AC4F-418D-AE19-62706E023703}">
                      <ahyp:hlinkClr xmlns:ahyp="http://schemas.microsoft.com/office/drawing/2018/hyperlinkcolor" val="tx"/>
                    </a:ext>
                  </a:extLst>
                </a:hlinkClick>
              </a:rPr>
              <a:t>required</a:t>
            </a:r>
            <a:r>
              <a:rPr lang="en-US" sz="2100" b="0" i="0" dirty="0">
                <a:effectLst/>
                <a:latin typeface="Bookman Old Style" panose="02050604050505020204" pitchFamily="18" charset="0"/>
              </a:rPr>
              <a:t> for the hardware to </a:t>
            </a:r>
            <a:r>
              <a:rPr lang="en-US" sz="2100" b="0" i="0" u="none" strike="noStrike" dirty="0">
                <a:effectLst/>
                <a:latin typeface="Bookman Old Style" panose="02050604050505020204" pitchFamily="18" charset="0"/>
                <a:hlinkClick r:id="rId6">
                  <a:extLst>
                    <a:ext uri="{A12FA001-AC4F-418D-AE19-62706E023703}">
                      <ahyp:hlinkClr xmlns:ahyp="http://schemas.microsoft.com/office/drawing/2018/hyperlinkcolor" val="tx"/>
                    </a:ext>
                  </a:extLst>
                </a:hlinkClick>
              </a:rPr>
              <a:t>continue to operate</a:t>
            </a:r>
            <a:r>
              <a:rPr lang="en-US" sz="2100" b="0" i="0" dirty="0">
                <a:effectLst/>
                <a:latin typeface="Bookman Old Style" panose="02050604050505020204" pitchFamily="18" charset="0"/>
              </a:rPr>
              <a:t> as originally specified </a:t>
            </a:r>
            <a:r>
              <a:rPr lang="en-US" sz="2100" b="0" i="0" u="none" strike="noStrike" dirty="0">
                <a:effectLst/>
                <a:latin typeface="Bookman Old Style" panose="02050604050505020204" pitchFamily="18" charset="0"/>
                <a:hlinkClick r:id="rId7">
                  <a:extLst>
                    <a:ext uri="{A12FA001-AC4F-418D-AE19-62706E023703}">
                      <ahyp:hlinkClr xmlns:ahyp="http://schemas.microsoft.com/office/drawing/2018/hyperlinkcolor" val="tx"/>
                    </a:ext>
                  </a:extLst>
                </a:hlinkClick>
              </a:rPr>
              <a:t>in the contract</a:t>
            </a:r>
            <a:r>
              <a:rPr lang="en-US" sz="2100" b="0" i="0" dirty="0">
                <a:effectLst/>
                <a:latin typeface="Bookman Old Style" panose="02050604050505020204" pitchFamily="18" charset="0"/>
              </a:rPr>
              <a:t> or </a:t>
            </a:r>
            <a:r>
              <a:rPr lang="en-US" sz="2100" b="0" i="0" u="none" strike="noStrike" dirty="0">
                <a:effectLst/>
                <a:latin typeface="Bookman Old Style" panose="02050604050505020204" pitchFamily="18" charset="0"/>
                <a:hlinkClick r:id="rId8">
                  <a:extLst>
                    <a:ext uri="{A12FA001-AC4F-418D-AE19-62706E023703}">
                      <ahyp:hlinkClr xmlns:ahyp="http://schemas.microsoft.com/office/drawing/2018/hyperlinkcolor" val="tx"/>
                    </a:ext>
                  </a:extLst>
                </a:hlinkClick>
              </a:rPr>
              <a:t>purchase order</a:t>
            </a:r>
            <a:r>
              <a:rPr lang="en-US" sz="2100" b="0" i="0" dirty="0">
                <a:effectLst/>
                <a:latin typeface="Bookman Old Style" panose="02050604050505020204" pitchFamily="18" charset="0"/>
              </a:rPr>
              <a:t>.</a:t>
            </a:r>
            <a:endParaRPr lang="en-US" sz="21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46227BC0-C248-49A9-868A-CAB41860DF98}" type="datetime2">
              <a:rPr lang="en-US" smtClean="0"/>
              <a:t>Monday, March 13, 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4</a:t>
            </a:fld>
            <a:endParaRPr lang="en-US"/>
          </a:p>
        </p:txBody>
      </p:sp>
      <p:sp>
        <p:nvSpPr>
          <p:cNvPr id="5" name="Footer Placeholder 4"/>
          <p:cNvSpPr>
            <a:spLocks noGrp="1"/>
          </p:cNvSpPr>
          <p:nvPr>
            <p:ph type="ftr" sz="quarter" idx="11"/>
          </p:nvPr>
        </p:nvSpPr>
        <p:spPr/>
        <p:txBody>
          <a:bodyPr/>
          <a:lstStyle/>
          <a:p>
            <a:pPr>
              <a:defRPr/>
            </a:pPr>
            <a:r>
              <a:rPr lang="en-US"/>
              <a:t>Computer architecture and hardware maintenance / Year 1 Day &amp; Evening</a:t>
            </a:r>
          </a:p>
        </p:txBody>
      </p:sp>
    </p:spTree>
    <p:extLst>
      <p:ext uri="{BB962C8B-B14F-4D97-AF65-F5344CB8AC3E}">
        <p14:creationId xmlns:p14="http://schemas.microsoft.com/office/powerpoint/2010/main" val="50198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a:buNone/>
            </a:pPr>
            <a:r>
              <a:rPr lang="en-US" b="1" dirty="0"/>
              <a:t>Hardware Components </a:t>
            </a:r>
          </a:p>
          <a:p>
            <a:pPr marL="0" indent="0" algn="just">
              <a:buNone/>
            </a:pPr>
            <a:endParaRPr lang="en-US" b="1" dirty="0"/>
          </a:p>
          <a:p>
            <a:pPr marL="0" indent="0" algn="just">
              <a:buNone/>
            </a:pPr>
            <a:r>
              <a:rPr lang="en-US" b="1" dirty="0"/>
              <a:t> </a:t>
            </a:r>
            <a:endParaRPr lang="en-US" dirty="0"/>
          </a:p>
          <a:p>
            <a:pPr marL="0" indent="0" algn="just">
              <a:buNone/>
            </a:pPr>
            <a:endParaRPr lang="en-US" sz="2700" dirty="0"/>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40</a:t>
            </a:fld>
            <a:endParaRPr lang="en-US"/>
          </a:p>
        </p:txBody>
      </p:sp>
      <p:pic>
        <p:nvPicPr>
          <p:cNvPr id="5" name="Picture 4">
            <a:extLst>
              <a:ext uri="{FF2B5EF4-FFF2-40B4-BE49-F238E27FC236}">
                <a16:creationId xmlns:a16="http://schemas.microsoft.com/office/drawing/2014/main" id="{124A86B7-5AE6-6678-F25F-463348C97731}"/>
              </a:ext>
            </a:extLst>
          </p:cNvPr>
          <p:cNvPicPr>
            <a:picLocks noChangeAspect="1"/>
          </p:cNvPicPr>
          <p:nvPr/>
        </p:nvPicPr>
        <p:blipFill>
          <a:blip r:embed="rId2"/>
          <a:stretch>
            <a:fillRect/>
          </a:stretch>
        </p:blipFill>
        <p:spPr>
          <a:xfrm>
            <a:off x="304800" y="685800"/>
            <a:ext cx="8229599" cy="5791200"/>
          </a:xfrm>
          <a:prstGeom prst="rect">
            <a:avLst/>
          </a:prstGeom>
        </p:spPr>
      </p:pic>
    </p:spTree>
    <p:extLst>
      <p:ext uri="{BB962C8B-B14F-4D97-AF65-F5344CB8AC3E}">
        <p14:creationId xmlns:p14="http://schemas.microsoft.com/office/powerpoint/2010/main" val="564421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a:buNone/>
            </a:pPr>
            <a:endParaRPr lang="en-US" sz="2700" dirty="0"/>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41</a:t>
            </a:fld>
            <a:endParaRPr lang="en-US"/>
          </a:p>
        </p:txBody>
      </p:sp>
      <p:pic>
        <p:nvPicPr>
          <p:cNvPr id="5" name="Picture 4">
            <a:extLst>
              <a:ext uri="{FF2B5EF4-FFF2-40B4-BE49-F238E27FC236}">
                <a16:creationId xmlns:a16="http://schemas.microsoft.com/office/drawing/2014/main" id="{350CF976-07A3-CD2E-265F-FFD48CABF47A}"/>
              </a:ext>
            </a:extLst>
          </p:cNvPr>
          <p:cNvPicPr>
            <a:picLocks noChangeAspect="1"/>
          </p:cNvPicPr>
          <p:nvPr/>
        </p:nvPicPr>
        <p:blipFill>
          <a:blip r:embed="rId2"/>
          <a:stretch>
            <a:fillRect/>
          </a:stretch>
        </p:blipFill>
        <p:spPr>
          <a:xfrm>
            <a:off x="152400" y="190500"/>
            <a:ext cx="8839200" cy="6477000"/>
          </a:xfrm>
          <a:prstGeom prst="rect">
            <a:avLst/>
          </a:prstGeom>
        </p:spPr>
      </p:pic>
    </p:spTree>
    <p:extLst>
      <p:ext uri="{BB962C8B-B14F-4D97-AF65-F5344CB8AC3E}">
        <p14:creationId xmlns:p14="http://schemas.microsoft.com/office/powerpoint/2010/main" val="2472225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a:lnSpc>
                <a:spcPct val="150000"/>
              </a:lnSpc>
              <a:buNone/>
            </a:pPr>
            <a:r>
              <a:rPr lang="en-US" sz="2000" b="1" i="0" dirty="0">
                <a:solidFill>
                  <a:srgbClr val="000000"/>
                </a:solidFill>
                <a:effectLst/>
                <a:latin typeface="Bookman Old Style" panose="02050604050505020204" pitchFamily="18" charset="0"/>
              </a:rPr>
              <a:t>What is a heat sink?</a:t>
            </a:r>
            <a:endParaRPr lang="en-US" sz="2000" b="1" i="0" dirty="0">
              <a:solidFill>
                <a:srgbClr val="333C4E"/>
              </a:solidFill>
              <a:effectLst/>
              <a:latin typeface="Bookman Old Style" panose="02050604050505020204" pitchFamily="18" charset="0"/>
            </a:endParaRPr>
          </a:p>
          <a:p>
            <a:pPr algn="just">
              <a:lnSpc>
                <a:spcPct val="150000"/>
              </a:lnSpc>
            </a:pPr>
            <a:endParaRPr lang="en-US" sz="2000" b="0" i="0" dirty="0">
              <a:solidFill>
                <a:srgbClr val="000000"/>
              </a:solidFill>
              <a:effectLst/>
              <a:latin typeface="Bookman Old Style" panose="02050604050505020204" pitchFamily="18" charset="0"/>
            </a:endParaRPr>
          </a:p>
          <a:p>
            <a:pPr algn="just">
              <a:lnSpc>
                <a:spcPct val="150000"/>
              </a:lnSpc>
            </a:pPr>
            <a:r>
              <a:rPr lang="en-US" sz="2000" b="0" i="0" dirty="0">
                <a:solidFill>
                  <a:srgbClr val="000000"/>
                </a:solidFill>
                <a:effectLst/>
                <a:latin typeface="Bookman Old Style" panose="02050604050505020204" pitchFamily="18" charset="0"/>
              </a:rPr>
              <a:t>A heat sink is a piece of metal that sits on top of a computer chip such as a </a:t>
            </a:r>
            <a:r>
              <a:rPr lang="en-US" sz="2000" dirty="0">
                <a:solidFill>
                  <a:srgbClr val="E33D3D"/>
                </a:solidFill>
                <a:latin typeface="Bookman Old Style" panose="02050604050505020204" pitchFamily="18" charset="0"/>
              </a:rPr>
              <a:t>CPU</a:t>
            </a:r>
            <a:r>
              <a:rPr lang="en-US" sz="2000" b="0" i="0" dirty="0">
                <a:solidFill>
                  <a:srgbClr val="000000"/>
                </a:solidFill>
                <a:effectLst/>
                <a:latin typeface="Bookman Old Style" panose="02050604050505020204" pitchFamily="18" charset="0"/>
              </a:rPr>
              <a:t> and draws power away from components</a:t>
            </a:r>
            <a:endParaRPr lang="en-US" sz="2000" b="0" i="0" dirty="0">
              <a:solidFill>
                <a:srgbClr val="555555"/>
              </a:solidFill>
              <a:effectLst/>
              <a:latin typeface="Bookman Old Style" panose="02050604050505020204" pitchFamily="18" charset="0"/>
            </a:endParaRPr>
          </a:p>
          <a:p>
            <a:pPr algn="just">
              <a:lnSpc>
                <a:spcPct val="150000"/>
              </a:lnSpc>
            </a:pPr>
            <a:endParaRPr lang="en-US" sz="2000" b="0" i="0" dirty="0">
              <a:solidFill>
                <a:srgbClr val="000000"/>
              </a:solidFill>
              <a:effectLst/>
              <a:latin typeface="Bookman Old Style" panose="02050604050505020204" pitchFamily="18" charset="0"/>
            </a:endParaRPr>
          </a:p>
          <a:p>
            <a:pPr algn="just">
              <a:lnSpc>
                <a:spcPct val="150000"/>
              </a:lnSpc>
            </a:pPr>
            <a:r>
              <a:rPr lang="en-US" sz="2000" b="0" i="0" dirty="0">
                <a:solidFill>
                  <a:srgbClr val="000000"/>
                </a:solidFill>
                <a:effectLst/>
                <a:latin typeface="Bookman Old Style" panose="02050604050505020204" pitchFamily="18" charset="0"/>
              </a:rPr>
              <a:t>A CPU is prone to overheating because some of its components product heat. Without the heatsink, the heat generated by the components stay in your CPU, which will burn. </a:t>
            </a:r>
            <a:endParaRPr lang="en-US" sz="2000" b="0" i="0" dirty="0">
              <a:solidFill>
                <a:srgbClr val="555555"/>
              </a:solidFill>
              <a:effectLst/>
              <a:latin typeface="Bookman Old Style" panose="02050604050505020204" pitchFamily="18" charset="0"/>
            </a:endParaRPr>
          </a:p>
          <a:p>
            <a:pPr algn="just">
              <a:lnSpc>
                <a:spcPct val="150000"/>
              </a:lnSpc>
            </a:pPr>
            <a:r>
              <a:rPr lang="en-US" sz="2000" b="0" i="0" dirty="0">
                <a:solidFill>
                  <a:srgbClr val="000000"/>
                </a:solidFill>
                <a:effectLst/>
                <a:latin typeface="Bookman Old Style" panose="02050604050505020204" pitchFamily="18" charset="0"/>
              </a:rPr>
              <a:t>Because most components are made of electronic chips, they absorb heat easily. If they receive too much heat, they become damaged and, therefore, useless, posing a risk to the functionality of </a:t>
            </a:r>
            <a:r>
              <a:rPr lang="en-US" sz="2000" dirty="0">
                <a:solidFill>
                  <a:srgbClr val="E33D3D"/>
                </a:solidFill>
                <a:latin typeface="Bookman Old Style" panose="02050604050505020204" pitchFamily="18" charset="0"/>
              </a:rPr>
              <a:t>high-performance computers</a:t>
            </a:r>
            <a:r>
              <a:rPr lang="en-US" sz="2000" dirty="0">
                <a:solidFill>
                  <a:srgbClr val="000000"/>
                </a:solidFill>
                <a:latin typeface="Bookman Old Style" panose="02050604050505020204" pitchFamily="18" charset="0"/>
              </a:rPr>
              <a:t>.</a:t>
            </a:r>
            <a:r>
              <a:rPr lang="en-US" sz="2000" b="0" i="0" dirty="0">
                <a:solidFill>
                  <a:srgbClr val="000000"/>
                </a:solidFill>
                <a:effectLst/>
                <a:latin typeface="Bookman Old Style" panose="02050604050505020204" pitchFamily="18" charset="0"/>
              </a:rPr>
              <a:t> </a:t>
            </a:r>
            <a:endParaRPr lang="en-US" sz="2000" b="0" i="0" dirty="0">
              <a:solidFill>
                <a:srgbClr val="555555"/>
              </a:solidFill>
              <a:effectLst/>
              <a:latin typeface="Bookman Old Style" panose="02050604050505020204" pitchFamily="18" charset="0"/>
            </a:endParaRPr>
          </a:p>
          <a:p>
            <a:pPr marL="0" indent="0" algn="just">
              <a:lnSpc>
                <a:spcPct val="150000"/>
              </a:lnSpc>
              <a:buNone/>
            </a:pPr>
            <a:endParaRPr lang="en-US" sz="27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42</a:t>
            </a:fld>
            <a:endParaRPr lang="en-US"/>
          </a:p>
        </p:txBody>
      </p:sp>
    </p:spTree>
    <p:extLst>
      <p:ext uri="{BB962C8B-B14F-4D97-AF65-F5344CB8AC3E}">
        <p14:creationId xmlns:p14="http://schemas.microsoft.com/office/powerpoint/2010/main" val="1921643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a:lnSpc>
                <a:spcPct val="150000"/>
              </a:lnSpc>
              <a:buNone/>
            </a:pPr>
            <a:r>
              <a:rPr lang="en-US" sz="2000" dirty="0">
                <a:latin typeface="Bookman Old Style" panose="02050604050505020204" pitchFamily="18" charset="0"/>
              </a:rPr>
              <a:t>Heat sink                              System cooling fan </a:t>
            </a:r>
          </a:p>
          <a:p>
            <a:pPr marL="0" indent="0" algn="l">
              <a:buNone/>
            </a:pPr>
            <a:endParaRPr lang="en-US" sz="2000" b="0" i="0" dirty="0">
              <a:solidFill>
                <a:srgbClr val="202124"/>
              </a:solidFill>
              <a:effectLst/>
              <a:latin typeface="Bookman Old Style" panose="02050604050505020204" pitchFamily="18" charset="0"/>
            </a:endParaRPr>
          </a:p>
          <a:p>
            <a:pPr marL="0" indent="0" algn="l">
              <a:buNone/>
            </a:pPr>
            <a:endParaRPr lang="en-US" sz="2000" dirty="0">
              <a:solidFill>
                <a:srgbClr val="202124"/>
              </a:solidFill>
              <a:latin typeface="Bookman Old Style" panose="02050604050505020204" pitchFamily="18" charset="0"/>
            </a:endParaRPr>
          </a:p>
          <a:p>
            <a:pPr marL="0" indent="0" algn="l">
              <a:buNone/>
            </a:pPr>
            <a:endParaRPr lang="en-US" sz="2000" b="0" i="0" dirty="0">
              <a:solidFill>
                <a:srgbClr val="202124"/>
              </a:solidFill>
              <a:effectLst/>
              <a:latin typeface="Bookman Old Style" panose="02050604050505020204" pitchFamily="18" charset="0"/>
            </a:endParaRPr>
          </a:p>
          <a:p>
            <a:pPr marL="0" indent="0" algn="l">
              <a:buNone/>
            </a:pPr>
            <a:endParaRPr lang="en-US" sz="2000" dirty="0">
              <a:solidFill>
                <a:srgbClr val="202124"/>
              </a:solidFill>
              <a:latin typeface="Bookman Old Style" panose="02050604050505020204" pitchFamily="18" charset="0"/>
            </a:endParaRPr>
          </a:p>
          <a:p>
            <a:pPr marL="0" indent="0" algn="l">
              <a:buNone/>
            </a:pPr>
            <a:endParaRPr lang="en-US" sz="2000" b="0" i="0" dirty="0">
              <a:solidFill>
                <a:srgbClr val="202124"/>
              </a:solidFill>
              <a:effectLst/>
              <a:latin typeface="Bookman Old Style" panose="02050604050505020204" pitchFamily="18" charset="0"/>
            </a:endParaRPr>
          </a:p>
          <a:p>
            <a:pPr marL="0" indent="0" algn="l">
              <a:buNone/>
            </a:pPr>
            <a:endParaRPr lang="en-US" sz="2000" dirty="0">
              <a:solidFill>
                <a:srgbClr val="202124"/>
              </a:solidFill>
              <a:latin typeface="Bookman Old Style" panose="02050604050505020204" pitchFamily="18" charset="0"/>
            </a:endParaRPr>
          </a:p>
          <a:p>
            <a:pPr marL="0" indent="0" algn="l">
              <a:buNone/>
            </a:pPr>
            <a:endParaRPr lang="en-US" sz="2000" b="0" i="0" dirty="0">
              <a:solidFill>
                <a:srgbClr val="202124"/>
              </a:solidFill>
              <a:effectLst/>
              <a:latin typeface="Bookman Old Style" panose="02050604050505020204" pitchFamily="18" charset="0"/>
            </a:endParaRPr>
          </a:p>
          <a:p>
            <a:pPr marL="0" indent="0" algn="l">
              <a:buNone/>
            </a:pPr>
            <a:endParaRPr lang="en-US" sz="2000" dirty="0">
              <a:solidFill>
                <a:srgbClr val="202124"/>
              </a:solidFill>
              <a:latin typeface="Bookman Old Style" panose="02050604050505020204" pitchFamily="18" charset="0"/>
            </a:endParaRPr>
          </a:p>
          <a:p>
            <a:pPr marL="0" indent="0" algn="l">
              <a:buNone/>
            </a:pPr>
            <a:endParaRPr lang="en-US" sz="2000" b="0" i="0" dirty="0">
              <a:solidFill>
                <a:srgbClr val="202124"/>
              </a:solidFill>
              <a:effectLst/>
              <a:latin typeface="Bookman Old Style" panose="02050604050505020204" pitchFamily="18" charset="0"/>
            </a:endParaRPr>
          </a:p>
          <a:p>
            <a:pPr marL="0" indent="0" algn="l">
              <a:buNone/>
            </a:pPr>
            <a:endParaRPr lang="en-US" sz="2000" dirty="0">
              <a:solidFill>
                <a:srgbClr val="202124"/>
              </a:solidFill>
              <a:latin typeface="Bookman Old Style" panose="02050604050505020204" pitchFamily="18" charset="0"/>
            </a:endParaRPr>
          </a:p>
          <a:p>
            <a:pPr marL="0" indent="0" algn="l">
              <a:buNone/>
            </a:pPr>
            <a:endParaRPr lang="en-US" sz="2000" b="0" i="0" dirty="0">
              <a:solidFill>
                <a:srgbClr val="202124"/>
              </a:solidFill>
              <a:effectLst/>
              <a:latin typeface="Bookman Old Style" panose="02050604050505020204" pitchFamily="18" charset="0"/>
            </a:endParaRPr>
          </a:p>
          <a:p>
            <a:pPr marL="0" indent="0" algn="l">
              <a:buNone/>
            </a:pPr>
            <a:endParaRPr lang="en-US" sz="2000" dirty="0">
              <a:solidFill>
                <a:srgbClr val="202124"/>
              </a:solidFill>
              <a:latin typeface="Bookman Old Style" panose="02050604050505020204" pitchFamily="18" charset="0"/>
            </a:endParaRPr>
          </a:p>
          <a:p>
            <a:pPr marL="0" indent="0" algn="l">
              <a:buNone/>
            </a:pPr>
            <a:endParaRPr lang="en-US" sz="2000" b="0" i="0" dirty="0">
              <a:solidFill>
                <a:srgbClr val="202124"/>
              </a:solidFill>
              <a:effectLst/>
              <a:latin typeface="Bookman Old Style" panose="02050604050505020204" pitchFamily="18" charset="0"/>
            </a:endParaRPr>
          </a:p>
          <a:p>
            <a:pPr algn="just"/>
            <a:r>
              <a:rPr lang="en-US" sz="2100" b="1" i="0" dirty="0">
                <a:solidFill>
                  <a:srgbClr val="002060"/>
                </a:solidFill>
                <a:effectLst/>
                <a:latin typeface="Bookman Old Style" panose="02050604050505020204" pitchFamily="18" charset="0"/>
              </a:rPr>
              <a:t>A cooling fan </a:t>
            </a:r>
            <a:r>
              <a:rPr lang="en-US" sz="2100" b="0" i="0" dirty="0">
                <a:solidFill>
                  <a:srgbClr val="202124"/>
                </a:solidFill>
                <a:effectLst/>
                <a:latin typeface="Bookman Old Style" panose="02050604050505020204" pitchFamily="18" charset="0"/>
              </a:rPr>
              <a:t>is a vital component in a </a:t>
            </a:r>
            <a:r>
              <a:rPr lang="en-US" sz="2100" dirty="0">
                <a:solidFill>
                  <a:srgbClr val="202124"/>
                </a:solidFill>
                <a:latin typeface="Bookman Old Style" panose="02050604050505020204" pitchFamily="18" charset="0"/>
              </a:rPr>
              <a:t>computer </a:t>
            </a:r>
            <a:r>
              <a:rPr lang="en-US" sz="2100" b="0" i="0" dirty="0">
                <a:solidFill>
                  <a:srgbClr val="202124"/>
                </a:solidFill>
                <a:effectLst/>
                <a:latin typeface="Bookman Old Style" panose="02050604050505020204" pitchFamily="18" charset="0"/>
              </a:rPr>
              <a:t>system, that</a:t>
            </a:r>
            <a:r>
              <a:rPr lang="en-US" sz="2100" i="0" dirty="0">
                <a:solidFill>
                  <a:srgbClr val="202124"/>
                </a:solidFill>
                <a:effectLst/>
                <a:latin typeface="Bookman Old Style" panose="02050604050505020204" pitchFamily="18" charset="0"/>
              </a:rPr>
              <a:t> helps takes away all heat absorbed from the component.</a:t>
            </a:r>
            <a:r>
              <a:rPr lang="en-US" sz="2000" dirty="0">
                <a:latin typeface="Bookman Old Style" panose="02050604050505020204" pitchFamily="18" charset="0"/>
              </a:rPr>
              <a:t> </a:t>
            </a:r>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43</a:t>
            </a:fld>
            <a:endParaRPr lang="en-US"/>
          </a:p>
        </p:txBody>
      </p:sp>
      <p:pic>
        <p:nvPicPr>
          <p:cNvPr id="5" name="Picture 4">
            <a:extLst>
              <a:ext uri="{FF2B5EF4-FFF2-40B4-BE49-F238E27FC236}">
                <a16:creationId xmlns:a16="http://schemas.microsoft.com/office/drawing/2014/main" id="{5969056B-B4DA-FDE6-F964-CDB1C67A4D4C}"/>
              </a:ext>
            </a:extLst>
          </p:cNvPr>
          <p:cNvPicPr>
            <a:picLocks noChangeAspect="1"/>
          </p:cNvPicPr>
          <p:nvPr/>
        </p:nvPicPr>
        <p:blipFill>
          <a:blip r:embed="rId2"/>
          <a:stretch>
            <a:fillRect/>
          </a:stretch>
        </p:blipFill>
        <p:spPr>
          <a:xfrm>
            <a:off x="228600" y="1524000"/>
            <a:ext cx="3962400" cy="3581401"/>
          </a:xfrm>
          <a:prstGeom prst="rect">
            <a:avLst/>
          </a:prstGeom>
        </p:spPr>
      </p:pic>
      <p:pic>
        <p:nvPicPr>
          <p:cNvPr id="9" name="Picture 8">
            <a:extLst>
              <a:ext uri="{FF2B5EF4-FFF2-40B4-BE49-F238E27FC236}">
                <a16:creationId xmlns:a16="http://schemas.microsoft.com/office/drawing/2014/main" id="{9CBA8B6A-7245-A1BC-F692-73D06DD3B741}"/>
              </a:ext>
            </a:extLst>
          </p:cNvPr>
          <p:cNvPicPr>
            <a:picLocks noChangeAspect="1"/>
          </p:cNvPicPr>
          <p:nvPr/>
        </p:nvPicPr>
        <p:blipFill>
          <a:blip r:embed="rId3"/>
          <a:stretch>
            <a:fillRect/>
          </a:stretch>
        </p:blipFill>
        <p:spPr>
          <a:xfrm>
            <a:off x="4800600" y="1447800"/>
            <a:ext cx="4114800" cy="3581402"/>
          </a:xfrm>
          <a:prstGeom prst="rect">
            <a:avLst/>
          </a:prstGeom>
        </p:spPr>
      </p:pic>
    </p:spTree>
    <p:extLst>
      <p:ext uri="{BB962C8B-B14F-4D97-AF65-F5344CB8AC3E}">
        <p14:creationId xmlns:p14="http://schemas.microsoft.com/office/powerpoint/2010/main" val="3661197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a:buNone/>
            </a:pPr>
            <a:endParaRPr lang="en-US" b="1" dirty="0"/>
          </a:p>
          <a:p>
            <a:pPr marL="0" indent="0" algn="just">
              <a:buNone/>
            </a:pPr>
            <a:r>
              <a:rPr lang="en-US" b="1" dirty="0"/>
              <a:t>Computer cases and power supplies</a:t>
            </a:r>
          </a:p>
          <a:p>
            <a:pPr algn="just"/>
            <a:endParaRPr lang="en-US" dirty="0"/>
          </a:p>
          <a:p>
            <a:pPr algn="just"/>
            <a:r>
              <a:rPr lang="en-US" dirty="0"/>
              <a:t>The computer case and the power supply are two very important parts that help determine the performance of the system. </a:t>
            </a:r>
          </a:p>
          <a:p>
            <a:pPr algn="just"/>
            <a:endParaRPr lang="en-US" dirty="0"/>
          </a:p>
          <a:p>
            <a:pPr algn="just"/>
            <a:endParaRPr lang="en-US" dirty="0"/>
          </a:p>
          <a:p>
            <a:pPr algn="just"/>
            <a:r>
              <a:rPr lang="en-US" dirty="0"/>
              <a:t>The type of motherboard used is usually determined by the type of case and power supply. </a:t>
            </a:r>
          </a:p>
          <a:p>
            <a:pPr algn="just"/>
            <a:endParaRPr lang="en-US" dirty="0"/>
          </a:p>
          <a:p>
            <a:pPr algn="just"/>
            <a:r>
              <a:rPr lang="en-US" dirty="0"/>
              <a:t>The power supply is usually included in the computer case. </a:t>
            </a:r>
          </a:p>
          <a:p>
            <a:pPr marL="0" indent="0" algn="just">
              <a:buNone/>
            </a:pPr>
            <a:endParaRPr lang="en-US" sz="2700" dirty="0"/>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44</a:t>
            </a:fld>
            <a:endParaRPr lang="en-US"/>
          </a:p>
        </p:txBody>
      </p:sp>
    </p:spTree>
    <p:extLst>
      <p:ext uri="{BB962C8B-B14F-4D97-AF65-F5344CB8AC3E}">
        <p14:creationId xmlns:p14="http://schemas.microsoft.com/office/powerpoint/2010/main" val="42360300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a:buNone/>
            </a:pPr>
            <a:r>
              <a:rPr lang="en-US" b="1" dirty="0"/>
              <a:t>Computer Cases</a:t>
            </a:r>
            <a:endParaRPr lang="en-US" dirty="0"/>
          </a:p>
          <a:p>
            <a:pPr algn="just"/>
            <a:endParaRPr lang="en-US" dirty="0"/>
          </a:p>
          <a:p>
            <a:pPr algn="just"/>
            <a:r>
              <a:rPr lang="en-US" dirty="0"/>
              <a:t>The type of case is the first decision when building a computer. The case is made up of the metal chassis (or frame), and a cover, usually constructed of metal or hard plastic. </a:t>
            </a:r>
          </a:p>
          <a:p>
            <a:pPr algn="just"/>
            <a:endParaRPr lang="en-US" dirty="0"/>
          </a:p>
          <a:p>
            <a:pPr algn="just"/>
            <a:r>
              <a:rPr lang="en-US" dirty="0"/>
              <a:t>The case is the housing unit for the internal components and protects against dust and damage. </a:t>
            </a:r>
          </a:p>
          <a:p>
            <a:pPr algn="just"/>
            <a:endParaRPr lang="en-US" dirty="0"/>
          </a:p>
          <a:p>
            <a:pPr algn="just"/>
            <a:r>
              <a:rPr lang="en-US" dirty="0"/>
              <a:t>The case usually comes with the power supply needed to power the computer and the installed components. </a:t>
            </a:r>
            <a:endParaRPr lang="en-US" sz="2700" dirty="0"/>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45</a:t>
            </a:fld>
            <a:endParaRPr lang="en-US"/>
          </a:p>
        </p:txBody>
      </p:sp>
    </p:spTree>
    <p:extLst>
      <p:ext uri="{BB962C8B-B14F-4D97-AF65-F5344CB8AC3E}">
        <p14:creationId xmlns:p14="http://schemas.microsoft.com/office/powerpoint/2010/main" val="4169071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algn="just"/>
            <a:r>
              <a:rPr lang="en-US" sz="2000" b="1" dirty="0">
                <a:solidFill>
                  <a:srgbClr val="000099"/>
                </a:solidFill>
                <a:latin typeface="Bookman Old Style" panose="02050604050505020204" pitchFamily="18" charset="0"/>
              </a:rPr>
              <a:t>Computer cases are either </a:t>
            </a:r>
            <a:r>
              <a:rPr lang="en-US" sz="2000" b="1" dirty="0">
                <a:solidFill>
                  <a:schemeClr val="accent1"/>
                </a:solidFill>
                <a:latin typeface="Bookman Old Style" panose="02050604050505020204" pitchFamily="18" charset="0"/>
              </a:rPr>
              <a:t>desktop</a:t>
            </a:r>
            <a:r>
              <a:rPr lang="en-US" sz="2000" b="1" dirty="0">
                <a:solidFill>
                  <a:srgbClr val="000099"/>
                </a:solidFill>
                <a:latin typeface="Bookman Old Style" panose="02050604050505020204" pitchFamily="18" charset="0"/>
              </a:rPr>
              <a:t> </a:t>
            </a:r>
            <a:r>
              <a:rPr lang="en-US" sz="2000" dirty="0">
                <a:latin typeface="Bookman Old Style" panose="02050604050505020204" pitchFamily="18" charset="0"/>
              </a:rPr>
              <a:t>as shown below,</a:t>
            </a:r>
          </a:p>
          <a:p>
            <a:pPr algn="just">
              <a:lnSpc>
                <a:spcPct val="150000"/>
              </a:lnSpc>
            </a:pPr>
            <a:endParaRPr lang="en-US" sz="2000" b="0" i="0" dirty="0">
              <a:solidFill>
                <a:srgbClr val="202124"/>
              </a:solidFill>
              <a:effectLst/>
              <a:latin typeface="Bookman Old Style" panose="02050604050505020204" pitchFamily="18" charset="0"/>
            </a:endParaRPr>
          </a:p>
          <a:p>
            <a:pPr algn="just">
              <a:lnSpc>
                <a:spcPct val="150000"/>
              </a:lnSpc>
            </a:pPr>
            <a:r>
              <a:rPr lang="en-US" sz="2000" b="0" i="0" dirty="0">
                <a:solidFill>
                  <a:srgbClr val="202124"/>
                </a:solidFill>
                <a:effectLst/>
                <a:latin typeface="Bookman Old Style" panose="02050604050505020204" pitchFamily="18" charset="0"/>
              </a:rPr>
              <a:t>Desktop computer – </a:t>
            </a:r>
            <a:r>
              <a:rPr lang="en-US" sz="2000" b="1" i="0" dirty="0">
                <a:solidFill>
                  <a:srgbClr val="202124"/>
                </a:solidFill>
                <a:effectLst/>
                <a:latin typeface="Bookman Old Style" panose="02050604050505020204" pitchFamily="18" charset="0"/>
              </a:rPr>
              <a:t>a personal computer that is designed to stay at one location and fits on or under a desk</a:t>
            </a:r>
            <a:r>
              <a:rPr lang="en-US" sz="2000" b="0" i="0" dirty="0">
                <a:solidFill>
                  <a:srgbClr val="202124"/>
                </a:solidFill>
                <a:effectLst/>
                <a:latin typeface="Bookman Old Style" panose="02050604050505020204" pitchFamily="18" charset="0"/>
              </a:rPr>
              <a:t>. It typically has a monitor, keyboard, mouse, and a tower (system unit)</a:t>
            </a:r>
            <a:endParaRPr lang="en-US" sz="2000" dirty="0">
              <a:latin typeface="Bookman Old Style" panose="02050604050505020204" pitchFamily="18" charset="0"/>
            </a:endParaRPr>
          </a:p>
          <a:p>
            <a:pPr marL="0" indent="0">
              <a:buNone/>
            </a:pPr>
            <a:endParaRPr lang="en-US" sz="2000" dirty="0">
              <a:latin typeface="Bookman Old Style" panose="02050604050505020204" pitchFamily="18" charset="0"/>
            </a:endParaRPr>
          </a:p>
          <a:p>
            <a:endParaRPr lang="en-US" sz="2000" dirty="0">
              <a:latin typeface="Bookman Old Style" panose="02050604050505020204" pitchFamily="18" charset="0"/>
            </a:endParaRPr>
          </a:p>
          <a:p>
            <a:endParaRPr lang="en-US" sz="2000" dirty="0">
              <a:latin typeface="Bookman Old Style" panose="02050604050505020204" pitchFamily="18" charset="0"/>
            </a:endParaRPr>
          </a:p>
          <a:p>
            <a:endParaRPr lang="en-US" sz="2000" dirty="0">
              <a:latin typeface="Bookman Old Style" panose="02050604050505020204" pitchFamily="18" charset="0"/>
            </a:endParaRPr>
          </a:p>
          <a:p>
            <a:endParaRPr lang="en-US" sz="2000" dirty="0">
              <a:latin typeface="Bookman Old Style" panose="02050604050505020204" pitchFamily="18" charset="0"/>
            </a:endParaRPr>
          </a:p>
          <a:p>
            <a:endParaRPr lang="en-US" sz="2000" dirty="0">
              <a:latin typeface="Bookman Old Style" panose="02050604050505020204" pitchFamily="18" charset="0"/>
            </a:endParaRPr>
          </a:p>
          <a:p>
            <a:pPr marL="0" indent="0">
              <a:buNone/>
            </a:pPr>
            <a:r>
              <a:rPr lang="en-US" sz="2000" dirty="0">
                <a:latin typeface="Bookman Old Style" panose="02050604050505020204" pitchFamily="18" charset="0"/>
              </a:rPr>
              <a:t>   </a:t>
            </a:r>
          </a:p>
          <a:p>
            <a:pPr marL="0" indent="0" algn="just">
              <a:buNone/>
            </a:pPr>
            <a:endParaRPr lang="en-US" sz="2000" dirty="0">
              <a:latin typeface="Bookman Old Style" panose="02050604050505020204" pitchFamily="18" charset="0"/>
            </a:endParaRPr>
          </a:p>
          <a:p>
            <a:pPr marL="0" indent="0" algn="just">
              <a:buNone/>
            </a:pPr>
            <a:endParaRPr lang="en-US" sz="2000" dirty="0">
              <a:latin typeface="Bookman Old Style" panose="02050604050505020204" pitchFamily="18" charset="0"/>
            </a:endParaRPr>
          </a:p>
          <a:p>
            <a:pPr marL="0" indent="0" algn="just">
              <a:buNone/>
            </a:pPr>
            <a:endParaRPr lang="en-US" sz="2000" dirty="0">
              <a:latin typeface="Bookman Old Style" panose="02050604050505020204" pitchFamily="18" charset="0"/>
            </a:endParaRPr>
          </a:p>
          <a:p>
            <a:pPr marL="0" indent="0" algn="just">
              <a:buNone/>
            </a:pPr>
            <a:endParaRPr lang="en-US" sz="2000" dirty="0">
              <a:latin typeface="Bookman Old Style" panose="02050604050505020204" pitchFamily="18" charset="0"/>
            </a:endParaRPr>
          </a:p>
          <a:p>
            <a:pPr marL="0" indent="0" algn="just">
              <a:buNone/>
            </a:pPr>
            <a:endParaRPr lang="en-US" sz="2000" dirty="0">
              <a:latin typeface="Bookman Old Style" panose="02050604050505020204" pitchFamily="18" charset="0"/>
            </a:endParaRPr>
          </a:p>
          <a:p>
            <a:pPr marL="0" indent="0" algn="just">
              <a:buNone/>
            </a:pPr>
            <a:endParaRPr lang="en-US" sz="2000" dirty="0">
              <a:latin typeface="Bookman Old Style" panose="02050604050505020204" pitchFamily="18" charset="0"/>
            </a:endParaRPr>
          </a:p>
          <a:p>
            <a:pPr marL="0" indent="0" algn="just">
              <a:buNone/>
            </a:pPr>
            <a:endParaRPr lang="en-US" sz="2000" dirty="0">
              <a:latin typeface="Bookman Old Style" panose="02050604050505020204" pitchFamily="18" charset="0"/>
            </a:endParaRPr>
          </a:p>
          <a:p>
            <a:pPr marL="0" indent="0" algn="just">
              <a:buNone/>
            </a:pPr>
            <a:endParaRPr lang="en-US" sz="2000" dirty="0">
              <a:latin typeface="Bookman Old Style" panose="02050604050505020204" pitchFamily="18" charset="0"/>
            </a:endParaRPr>
          </a:p>
          <a:p>
            <a:pPr marL="0" indent="0" algn="just">
              <a:buNone/>
            </a:pPr>
            <a:endParaRPr lang="en-US" sz="20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46</a:t>
            </a:fld>
            <a:endParaRPr lang="en-US"/>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590800"/>
            <a:ext cx="3449694"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3124200"/>
            <a:ext cx="35052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7527BF5A-9731-8333-EC13-DB9F10A6FD02}"/>
              </a:ext>
            </a:extLst>
          </p:cNvPr>
          <p:cNvPicPr>
            <a:picLocks noChangeAspect="1"/>
          </p:cNvPicPr>
          <p:nvPr/>
        </p:nvPicPr>
        <p:blipFill>
          <a:blip r:embed="rId4"/>
          <a:stretch>
            <a:fillRect/>
          </a:stretch>
        </p:blipFill>
        <p:spPr>
          <a:xfrm>
            <a:off x="2819400" y="2724150"/>
            <a:ext cx="2562225" cy="3143250"/>
          </a:xfrm>
          <a:prstGeom prst="rect">
            <a:avLst/>
          </a:prstGeom>
        </p:spPr>
      </p:pic>
    </p:spTree>
    <p:extLst>
      <p:ext uri="{BB962C8B-B14F-4D97-AF65-F5344CB8AC3E}">
        <p14:creationId xmlns:p14="http://schemas.microsoft.com/office/powerpoint/2010/main" val="2788637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a:lnSpc>
                <a:spcPct val="150000"/>
              </a:lnSpc>
              <a:buNone/>
            </a:pPr>
            <a:r>
              <a:rPr lang="en-US" sz="2100" b="1" dirty="0">
                <a:solidFill>
                  <a:srgbClr val="C00000"/>
                </a:solidFill>
                <a:latin typeface="Bookman Old Style" panose="02050604050505020204" pitchFamily="18" charset="0"/>
              </a:rPr>
              <a:t>Power Supplies</a:t>
            </a:r>
            <a:endParaRPr lang="en-US" sz="2100" dirty="0">
              <a:solidFill>
                <a:srgbClr val="C00000"/>
              </a:solidFill>
              <a:latin typeface="Bookman Old Style" panose="02050604050505020204" pitchFamily="18" charset="0"/>
            </a:endParaRPr>
          </a:p>
          <a:p>
            <a:pPr algn="just">
              <a:lnSpc>
                <a:spcPct val="150000"/>
              </a:lnSpc>
            </a:pPr>
            <a:endParaRPr lang="en-US" sz="2100" dirty="0">
              <a:latin typeface="Bookman Old Style" panose="02050604050505020204" pitchFamily="18" charset="0"/>
            </a:endParaRPr>
          </a:p>
          <a:p>
            <a:pPr algn="just">
              <a:lnSpc>
                <a:spcPct val="150000"/>
              </a:lnSpc>
            </a:pPr>
            <a:endParaRPr lang="en-US" sz="2100" dirty="0">
              <a:latin typeface="Bookman Old Style" panose="02050604050505020204" pitchFamily="18" charset="0"/>
            </a:endParaRPr>
          </a:p>
          <a:p>
            <a:pPr algn="just">
              <a:lnSpc>
                <a:spcPct val="150000"/>
              </a:lnSpc>
            </a:pPr>
            <a:endParaRPr lang="en-US" sz="2100" dirty="0">
              <a:latin typeface="Bookman Old Style" panose="02050604050505020204" pitchFamily="18" charset="0"/>
            </a:endParaRPr>
          </a:p>
          <a:p>
            <a:pPr algn="just">
              <a:lnSpc>
                <a:spcPct val="150000"/>
              </a:lnSpc>
            </a:pPr>
            <a:endParaRPr lang="en-US" sz="2100" dirty="0">
              <a:latin typeface="Bookman Old Style" panose="02050604050505020204" pitchFamily="18" charset="0"/>
            </a:endParaRPr>
          </a:p>
          <a:p>
            <a:pPr algn="just">
              <a:lnSpc>
                <a:spcPct val="150000"/>
              </a:lnSpc>
            </a:pPr>
            <a:r>
              <a:rPr lang="en-US" sz="2100" b="1" i="0" dirty="0">
                <a:solidFill>
                  <a:srgbClr val="000099"/>
                </a:solidFill>
                <a:effectLst/>
                <a:latin typeface="Bookman Old Style" panose="02050604050505020204" pitchFamily="18" charset="0"/>
              </a:rPr>
              <a:t>A power supply unit (PSU) </a:t>
            </a:r>
            <a:r>
              <a:rPr lang="en-US" sz="2100" b="0" i="0" dirty="0">
                <a:effectLst/>
                <a:latin typeface="Bookman Old Style" panose="02050604050505020204" pitchFamily="18" charset="0"/>
              </a:rPr>
              <a:t>is a hardware device that converts </a:t>
            </a:r>
            <a:r>
              <a:rPr lang="en-US" sz="2100" b="1" i="0" dirty="0">
                <a:effectLst/>
                <a:latin typeface="Bookman Old Style" panose="02050604050505020204" pitchFamily="18" charset="0"/>
              </a:rPr>
              <a:t>AC electricity </a:t>
            </a:r>
            <a:r>
              <a:rPr lang="en-US" sz="2100" b="0" i="0" dirty="0">
                <a:effectLst/>
                <a:latin typeface="Bookman Old Style" panose="02050604050505020204" pitchFamily="18" charset="0"/>
              </a:rPr>
              <a:t>into </a:t>
            </a:r>
            <a:r>
              <a:rPr lang="en-US" sz="2100" b="1" i="0" dirty="0">
                <a:effectLst/>
                <a:latin typeface="Bookman Old Style" panose="02050604050505020204" pitchFamily="18" charset="0"/>
              </a:rPr>
              <a:t>DC</a:t>
            </a:r>
            <a:r>
              <a:rPr lang="en-US" sz="2100" b="0" i="0" dirty="0">
                <a:effectLst/>
                <a:latin typeface="Bookman Old Style" panose="02050604050505020204" pitchFamily="18" charset="0"/>
              </a:rPr>
              <a:t> </a:t>
            </a:r>
            <a:r>
              <a:rPr lang="en-US" sz="2100" b="1" i="0" dirty="0">
                <a:effectLst/>
                <a:latin typeface="Bookman Old Style" panose="02050604050505020204" pitchFamily="18" charset="0"/>
              </a:rPr>
              <a:t>electricity</a:t>
            </a:r>
            <a:r>
              <a:rPr lang="en-US" sz="2100" b="0" i="0" dirty="0">
                <a:effectLst/>
                <a:latin typeface="Bookman Old Style" panose="02050604050505020204" pitchFamily="18" charset="0"/>
              </a:rPr>
              <a:t> and then distributes it to the rest of the computer.</a:t>
            </a:r>
            <a:endParaRPr lang="en-US" sz="2100" dirty="0">
              <a:latin typeface="Bookman Old Style" panose="02050604050505020204" pitchFamily="18" charset="0"/>
            </a:endParaRPr>
          </a:p>
          <a:p>
            <a:pPr algn="just">
              <a:lnSpc>
                <a:spcPct val="150000"/>
              </a:lnSpc>
            </a:pPr>
            <a:r>
              <a:rPr lang="en-US" sz="2100" dirty="0">
                <a:latin typeface="Bookman Old Style" panose="02050604050505020204" pitchFamily="18" charset="0"/>
              </a:rPr>
              <a:t>A power supply provides the needed voltage to power the various electronic circuits that make up the PC. </a:t>
            </a:r>
          </a:p>
          <a:p>
            <a:pPr algn="just">
              <a:lnSpc>
                <a:spcPct val="150000"/>
              </a:lnSpc>
            </a:pPr>
            <a:r>
              <a:rPr lang="en-US" sz="2100" dirty="0">
                <a:latin typeface="Bookman Old Style" panose="02050604050505020204" pitchFamily="18" charset="0"/>
              </a:rPr>
              <a:t>It receives the external AC power. </a:t>
            </a:r>
          </a:p>
          <a:p>
            <a:pPr marL="0" indent="0" algn="just">
              <a:lnSpc>
                <a:spcPct val="150000"/>
              </a:lnSpc>
              <a:buNone/>
            </a:pPr>
            <a:endParaRPr lang="en-US" sz="21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47</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31774"/>
            <a:ext cx="4141376" cy="2740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7933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a:buNone/>
            </a:pPr>
            <a:r>
              <a:rPr lang="en-US" b="1" dirty="0">
                <a:solidFill>
                  <a:srgbClr val="C00000"/>
                </a:solidFill>
              </a:rPr>
              <a:t>The motherboard</a:t>
            </a:r>
          </a:p>
          <a:p>
            <a:pPr marL="0" indent="0" algn="just">
              <a:buNone/>
            </a:pPr>
            <a:endParaRPr lang="en-US" dirty="0"/>
          </a:p>
          <a:p>
            <a:pPr algn="just">
              <a:lnSpc>
                <a:spcPct val="150000"/>
              </a:lnSpc>
            </a:pPr>
            <a:r>
              <a:rPr lang="en-US" sz="2100" dirty="0">
                <a:latin typeface="Bookman Old Style" panose="02050604050505020204" pitchFamily="18" charset="0"/>
              </a:rPr>
              <a:t>Knowledge of the motherboard, also called the </a:t>
            </a:r>
            <a:r>
              <a:rPr lang="en-US" sz="2100" b="1" i="1" dirty="0">
                <a:latin typeface="Bookman Old Style" panose="02050604050505020204" pitchFamily="18" charset="0"/>
              </a:rPr>
              <a:t>system board or main board,</a:t>
            </a:r>
            <a:r>
              <a:rPr lang="en-US" sz="2100" dirty="0">
                <a:latin typeface="Bookman Old Style" panose="02050604050505020204" pitchFamily="18" charset="0"/>
              </a:rPr>
              <a:t> is crucial because it is the nerve center of the computer system. </a:t>
            </a:r>
          </a:p>
          <a:p>
            <a:pPr algn="just">
              <a:lnSpc>
                <a:spcPct val="150000"/>
              </a:lnSpc>
            </a:pPr>
            <a:r>
              <a:rPr lang="en-US" sz="2100" b="0" i="0" dirty="0">
                <a:effectLst/>
                <a:latin typeface="Bookman Old Style" panose="02050604050505020204" pitchFamily="18" charset="0"/>
              </a:rPr>
              <a:t>The motherboard serves as a single platform to connect all of the parts of a computer together. </a:t>
            </a:r>
          </a:p>
          <a:p>
            <a:pPr algn="just">
              <a:lnSpc>
                <a:spcPct val="150000"/>
              </a:lnSpc>
            </a:pPr>
            <a:endParaRPr lang="en-US" sz="2100" dirty="0">
              <a:latin typeface="Bookman Old Style" panose="02050604050505020204" pitchFamily="18" charset="0"/>
            </a:endParaRPr>
          </a:p>
          <a:p>
            <a:pPr algn="just">
              <a:lnSpc>
                <a:spcPct val="150000"/>
              </a:lnSpc>
            </a:pPr>
            <a:r>
              <a:rPr lang="en-US" sz="2100" b="0" i="0" dirty="0">
                <a:effectLst/>
                <a:latin typeface="Bookman Old Style" panose="02050604050505020204" pitchFamily="18" charset="0"/>
              </a:rPr>
              <a:t>It connects the CPU, memory, hard drives, optical drives, video card, sound card, and other ports and expansion cards directly or via cables. </a:t>
            </a:r>
          </a:p>
          <a:p>
            <a:pPr algn="just">
              <a:lnSpc>
                <a:spcPct val="150000"/>
              </a:lnSpc>
            </a:pPr>
            <a:r>
              <a:rPr lang="en-US" sz="2100" b="0" i="0" dirty="0">
                <a:effectLst/>
                <a:latin typeface="Bookman Old Style" panose="02050604050505020204" pitchFamily="18" charset="0"/>
              </a:rPr>
              <a:t>It can be considered as the </a:t>
            </a:r>
            <a:r>
              <a:rPr lang="en-US" sz="2100" b="1" i="1" dirty="0">
                <a:solidFill>
                  <a:srgbClr val="0066FF"/>
                </a:solidFill>
                <a:effectLst/>
                <a:latin typeface="Bookman Old Style" panose="02050604050505020204" pitchFamily="18" charset="0"/>
              </a:rPr>
              <a:t>backbone</a:t>
            </a:r>
            <a:r>
              <a:rPr lang="en-US" sz="2100" b="0" i="0" dirty="0">
                <a:effectLst/>
                <a:latin typeface="Bookman Old Style" panose="02050604050505020204" pitchFamily="18" charset="0"/>
              </a:rPr>
              <a:t> of a computer</a:t>
            </a:r>
            <a:r>
              <a:rPr lang="en-US" sz="2000" b="0" i="0" dirty="0">
                <a:solidFill>
                  <a:srgbClr val="000000"/>
                </a:solidFill>
                <a:effectLst/>
                <a:latin typeface="Nunito" pitchFamily="2" charset="0"/>
              </a:rPr>
              <a:t>.</a:t>
            </a:r>
            <a:endParaRPr lang="en-US" sz="2700" dirty="0"/>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48</a:t>
            </a:fld>
            <a:endParaRPr lang="en-US"/>
          </a:p>
        </p:txBody>
      </p:sp>
    </p:spTree>
    <p:extLst>
      <p:ext uri="{BB962C8B-B14F-4D97-AF65-F5344CB8AC3E}">
        <p14:creationId xmlns:p14="http://schemas.microsoft.com/office/powerpoint/2010/main" val="3381515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a:buNone/>
            </a:pPr>
            <a:r>
              <a:rPr lang="en-US" b="1" dirty="0">
                <a:solidFill>
                  <a:srgbClr val="C00000"/>
                </a:solidFill>
              </a:rPr>
              <a:t>The motherboard</a:t>
            </a:r>
          </a:p>
          <a:p>
            <a:pPr marL="0" indent="0" algn="just">
              <a:buNone/>
            </a:pPr>
            <a:r>
              <a:rPr lang="en-US" dirty="0"/>
              <a:t> </a:t>
            </a:r>
            <a:endParaRPr lang="en-US" sz="2700" dirty="0"/>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49</a:t>
            </a:fld>
            <a:endParaRPr lang="en-US"/>
          </a:p>
        </p:txBody>
      </p:sp>
      <p:pic>
        <p:nvPicPr>
          <p:cNvPr id="5" name="Picture 4">
            <a:extLst>
              <a:ext uri="{FF2B5EF4-FFF2-40B4-BE49-F238E27FC236}">
                <a16:creationId xmlns:a16="http://schemas.microsoft.com/office/drawing/2014/main" id="{A14E1C96-6B49-30FC-09A5-620B65B5C9F7}"/>
              </a:ext>
            </a:extLst>
          </p:cNvPr>
          <p:cNvPicPr>
            <a:picLocks noChangeAspect="1"/>
          </p:cNvPicPr>
          <p:nvPr/>
        </p:nvPicPr>
        <p:blipFill>
          <a:blip r:embed="rId2"/>
          <a:stretch>
            <a:fillRect/>
          </a:stretch>
        </p:blipFill>
        <p:spPr>
          <a:xfrm>
            <a:off x="777874" y="762000"/>
            <a:ext cx="7680326" cy="4572000"/>
          </a:xfrm>
          <a:prstGeom prst="rect">
            <a:avLst/>
          </a:prstGeom>
        </p:spPr>
      </p:pic>
    </p:spTree>
    <p:extLst>
      <p:ext uri="{BB962C8B-B14F-4D97-AF65-F5344CB8AC3E}">
        <p14:creationId xmlns:p14="http://schemas.microsoft.com/office/powerpoint/2010/main" val="1042642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90500"/>
            <a:ext cx="8851900" cy="6477000"/>
          </a:xfrm>
          <a:blipFill>
            <a:blip r:embed="rId2"/>
            <a:tile tx="0" ty="0" sx="100000" sy="100000" flip="none" algn="tl"/>
          </a:blipFill>
        </p:spPr>
        <p:txBody>
          <a:bodyPr/>
          <a:lstStyle/>
          <a:p>
            <a:pPr marL="0" indent="0" algn="ctr" eaLnBrk="1" hangingPunct="1">
              <a:buNone/>
            </a:pPr>
            <a:r>
              <a:rPr lang="en-US" sz="2800" b="1" dirty="0">
                <a:solidFill>
                  <a:srgbClr val="000099"/>
                </a:solidFill>
              </a:rPr>
              <a:t>Course outline: </a:t>
            </a:r>
          </a:p>
          <a:p>
            <a:pPr algn="just" eaLnBrk="1" hangingPunct="1"/>
            <a:endParaRPr lang="en-US" sz="2800" dirty="0"/>
          </a:p>
          <a:p>
            <a:pPr marL="0" indent="0" eaLnBrk="1" hangingPunct="1">
              <a:lnSpc>
                <a:spcPct val="150000"/>
              </a:lnSpc>
              <a:buFont typeface="Wingdings" panose="05000000000000000000" pitchFamily="2" charset="2"/>
              <a:buChar char="Ø"/>
            </a:pPr>
            <a:r>
              <a:rPr lang="en-US" sz="3000" b="1" i="1" dirty="0">
                <a:solidFill>
                  <a:schemeClr val="tx1">
                    <a:lumMod val="95000"/>
                    <a:lumOff val="5000"/>
                  </a:schemeClr>
                </a:solidFill>
              </a:rPr>
              <a:t>Chapter 1: Hardware introduction</a:t>
            </a:r>
          </a:p>
          <a:p>
            <a:pPr marL="0" indent="0" eaLnBrk="1" hangingPunct="1">
              <a:lnSpc>
                <a:spcPct val="150000"/>
              </a:lnSpc>
              <a:buFont typeface="Wingdings" panose="05000000000000000000" pitchFamily="2" charset="2"/>
              <a:buChar char="Ø"/>
            </a:pPr>
            <a:r>
              <a:rPr lang="en-US" sz="3000" b="1" i="1" dirty="0">
                <a:solidFill>
                  <a:schemeClr val="tx1">
                    <a:lumMod val="95000"/>
                    <a:lumOff val="5000"/>
                  </a:schemeClr>
                </a:solidFill>
              </a:rPr>
              <a:t>Chapter 2: Computer architecture</a:t>
            </a:r>
          </a:p>
          <a:p>
            <a:pPr marL="0" indent="0" eaLnBrk="1" hangingPunct="1">
              <a:lnSpc>
                <a:spcPct val="150000"/>
              </a:lnSpc>
              <a:buFont typeface="Wingdings" panose="05000000000000000000" pitchFamily="2" charset="2"/>
              <a:buChar char="Ø"/>
            </a:pPr>
            <a:r>
              <a:rPr lang="en-US" sz="3000" b="1" i="1" dirty="0">
                <a:solidFill>
                  <a:schemeClr val="tx1">
                    <a:lumMod val="95000"/>
                    <a:lumOff val="5000"/>
                  </a:schemeClr>
                </a:solidFill>
              </a:rPr>
              <a:t>Chapter 3: Microprocessor</a:t>
            </a:r>
          </a:p>
          <a:p>
            <a:pPr marL="0" indent="0" eaLnBrk="1" hangingPunct="1">
              <a:lnSpc>
                <a:spcPct val="150000"/>
              </a:lnSpc>
              <a:buFont typeface="Wingdings" panose="05000000000000000000" pitchFamily="2" charset="2"/>
              <a:buChar char="Ø"/>
            </a:pPr>
            <a:r>
              <a:rPr lang="en-US" sz="3000" b="1" i="1" dirty="0">
                <a:solidFill>
                  <a:schemeClr val="tx1">
                    <a:lumMod val="95000"/>
                    <a:lumOff val="5000"/>
                  </a:schemeClr>
                </a:solidFill>
              </a:rPr>
              <a:t>Chapter 4: Semiconductor and Secondary memory</a:t>
            </a:r>
          </a:p>
          <a:p>
            <a:pPr marL="0" indent="0" eaLnBrk="1" hangingPunct="1">
              <a:lnSpc>
                <a:spcPct val="150000"/>
              </a:lnSpc>
              <a:buFont typeface="Wingdings" panose="05000000000000000000" pitchFamily="2" charset="2"/>
              <a:buChar char="Ø"/>
            </a:pPr>
            <a:r>
              <a:rPr lang="en-US" sz="3000" b="1" i="1" dirty="0">
                <a:solidFill>
                  <a:schemeClr val="tx1">
                    <a:lumMod val="95000"/>
                    <a:lumOff val="5000"/>
                  </a:schemeClr>
                </a:solidFill>
              </a:rPr>
              <a:t>Chapter 5: Introduction to digital logic</a:t>
            </a:r>
          </a:p>
        </p:txBody>
      </p:sp>
      <p:sp>
        <p:nvSpPr>
          <p:cNvPr id="3" name="Date Placeholder 2"/>
          <p:cNvSpPr>
            <a:spLocks noGrp="1"/>
          </p:cNvSpPr>
          <p:nvPr>
            <p:ph type="dt" sz="half" idx="10"/>
          </p:nvPr>
        </p:nvSpPr>
        <p:spPr/>
        <p:txBody>
          <a:bodyPr/>
          <a:lstStyle/>
          <a:p>
            <a:pPr>
              <a:defRPr/>
            </a:pPr>
            <a:fld id="{6C835A10-6254-4006-8953-043FD8DD4FA8}" type="datetime2">
              <a:rPr lang="en-US" smtClean="0"/>
              <a:t>Monday, March 13, 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5</a:t>
            </a:fld>
            <a:endParaRPr lang="en-US"/>
          </a:p>
        </p:txBody>
      </p:sp>
      <p:sp>
        <p:nvSpPr>
          <p:cNvPr id="5" name="Footer Placeholder 4"/>
          <p:cNvSpPr>
            <a:spLocks noGrp="1"/>
          </p:cNvSpPr>
          <p:nvPr>
            <p:ph type="ftr" sz="quarter" idx="11"/>
          </p:nvPr>
        </p:nvSpPr>
        <p:spPr/>
        <p:txBody>
          <a:bodyPr/>
          <a:lstStyle/>
          <a:p>
            <a:pPr>
              <a:defRPr/>
            </a:pPr>
            <a:r>
              <a:rPr lang="en-US"/>
              <a:t>Computer architecture and hardware maintenance / Year 1 Day &amp; Evening</a:t>
            </a:r>
          </a:p>
        </p:txBody>
      </p:sp>
    </p:spTree>
    <p:extLst>
      <p:ext uri="{BB962C8B-B14F-4D97-AF65-F5344CB8AC3E}">
        <p14:creationId xmlns:p14="http://schemas.microsoft.com/office/powerpoint/2010/main" val="40404776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algn="just">
              <a:lnSpc>
                <a:spcPct val="150000"/>
              </a:lnSpc>
            </a:pPr>
            <a:r>
              <a:rPr lang="en-US" sz="2100" dirty="0">
                <a:latin typeface="Bookman Old Style" panose="02050604050505020204" pitchFamily="18" charset="0"/>
              </a:rPr>
              <a:t>Everything else in the system plugs into it, is controlled by it, or depends on it to communicate with other devices on the system. </a:t>
            </a:r>
          </a:p>
          <a:p>
            <a:pPr algn="just">
              <a:lnSpc>
                <a:spcPct val="150000"/>
              </a:lnSpc>
            </a:pPr>
            <a:endParaRPr lang="en-US" sz="2100" dirty="0">
              <a:latin typeface="Bookman Old Style" panose="02050604050505020204" pitchFamily="18" charset="0"/>
            </a:endParaRPr>
          </a:p>
          <a:p>
            <a:pPr algn="just">
              <a:lnSpc>
                <a:spcPct val="150000"/>
              </a:lnSpc>
            </a:pPr>
            <a:r>
              <a:rPr lang="en-US" sz="2100" dirty="0">
                <a:latin typeface="Bookman Old Style" panose="02050604050505020204" pitchFamily="18" charset="0"/>
              </a:rPr>
              <a:t>The system board is the largest of the printed circuit boards and every system has one. </a:t>
            </a:r>
          </a:p>
          <a:p>
            <a:pPr algn="just">
              <a:lnSpc>
                <a:spcPct val="150000"/>
              </a:lnSpc>
            </a:pPr>
            <a:endParaRPr lang="en-US" sz="2100" dirty="0">
              <a:latin typeface="Bookman Old Style" panose="02050604050505020204" pitchFamily="18" charset="0"/>
            </a:endParaRPr>
          </a:p>
          <a:p>
            <a:pPr algn="just">
              <a:lnSpc>
                <a:spcPct val="150000"/>
              </a:lnSpc>
            </a:pPr>
            <a:r>
              <a:rPr lang="en-US" sz="2100" dirty="0">
                <a:latin typeface="Bookman Old Style" panose="02050604050505020204" pitchFamily="18" charset="0"/>
              </a:rPr>
              <a:t> In addition, it contains the Complementary Metal-Oxide Semiconductor </a:t>
            </a:r>
            <a:r>
              <a:rPr lang="en-US" sz="2100" b="1" dirty="0">
                <a:latin typeface="Bookman Old Style" panose="02050604050505020204" pitchFamily="18" charset="0"/>
              </a:rPr>
              <a:t>(CMOS) </a:t>
            </a:r>
            <a:r>
              <a:rPr lang="en-US" sz="2100" dirty="0">
                <a:latin typeface="Bookman Old Style" panose="02050604050505020204" pitchFamily="18" charset="0"/>
              </a:rPr>
              <a:t>(pronounced C moss), other Read Only memory </a:t>
            </a:r>
            <a:r>
              <a:rPr lang="en-US" sz="2100" b="1" dirty="0">
                <a:latin typeface="Bookman Old Style" panose="02050604050505020204" pitchFamily="18" charset="0"/>
              </a:rPr>
              <a:t>(ROM)</a:t>
            </a:r>
            <a:r>
              <a:rPr lang="en-US" sz="2100" dirty="0">
                <a:latin typeface="Bookman Old Style" panose="02050604050505020204" pitchFamily="18" charset="0"/>
              </a:rPr>
              <a:t>,</a:t>
            </a:r>
            <a:r>
              <a:rPr lang="en-US" sz="2100" b="1" dirty="0">
                <a:latin typeface="Bookman Old Style" panose="02050604050505020204" pitchFamily="18" charset="0"/>
              </a:rPr>
              <a:t> BIOS</a:t>
            </a:r>
            <a:r>
              <a:rPr lang="en-US" sz="2100" dirty="0">
                <a:latin typeface="Bookman Old Style" panose="02050604050505020204" pitchFamily="18" charset="0"/>
              </a:rPr>
              <a:t> chips, and support chips providing varied functionality. </a:t>
            </a:r>
          </a:p>
          <a:p>
            <a:pPr marL="0" indent="0" algn="just">
              <a:lnSpc>
                <a:spcPct val="150000"/>
              </a:lnSpc>
              <a:buNone/>
            </a:pPr>
            <a:endParaRPr lang="en-US" sz="21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50</a:t>
            </a:fld>
            <a:endParaRPr lang="en-US"/>
          </a:p>
        </p:txBody>
      </p:sp>
    </p:spTree>
    <p:extLst>
      <p:ext uri="{BB962C8B-B14F-4D97-AF65-F5344CB8AC3E}">
        <p14:creationId xmlns:p14="http://schemas.microsoft.com/office/powerpoint/2010/main" val="1319356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l">
              <a:lnSpc>
                <a:spcPct val="150000"/>
              </a:lnSpc>
              <a:buNone/>
            </a:pPr>
            <a:r>
              <a:rPr lang="en-US" sz="2100" b="1" i="0" dirty="0">
                <a:solidFill>
                  <a:schemeClr val="accent2"/>
                </a:solidFill>
                <a:effectLst/>
                <a:latin typeface="Bookman Old Style" panose="02050604050505020204" pitchFamily="18" charset="0"/>
                <a:cs typeface="Heebo" pitchFamily="2" charset="-79"/>
              </a:rPr>
              <a:t>Features of Motherboard</a:t>
            </a:r>
          </a:p>
          <a:p>
            <a:pPr marL="0" indent="0" algn="just">
              <a:lnSpc>
                <a:spcPct val="150000"/>
              </a:lnSpc>
              <a:buNone/>
            </a:pPr>
            <a:r>
              <a:rPr lang="en-US" sz="2100" b="0" i="0" dirty="0">
                <a:solidFill>
                  <a:srgbClr val="000000"/>
                </a:solidFill>
                <a:effectLst/>
                <a:latin typeface="Bookman Old Style" panose="02050604050505020204" pitchFamily="18" charset="0"/>
              </a:rPr>
              <a:t>A motherboard comes with following features −</a:t>
            </a:r>
          </a:p>
          <a:p>
            <a:pPr algn="just">
              <a:lnSpc>
                <a:spcPct val="150000"/>
              </a:lnSpc>
              <a:buFont typeface="Arial" panose="020B0604020202020204" pitchFamily="34" charset="0"/>
              <a:buChar char="•"/>
            </a:pPr>
            <a:endParaRPr lang="en-US" sz="2100" b="0" i="0" dirty="0">
              <a:solidFill>
                <a:srgbClr val="000000"/>
              </a:solidFill>
              <a:effectLst/>
              <a:latin typeface="Bookman Old Style" panose="02050604050505020204" pitchFamily="18" charset="0"/>
            </a:endParaRPr>
          </a:p>
          <a:p>
            <a:pPr algn="just">
              <a:lnSpc>
                <a:spcPct val="150000"/>
              </a:lnSpc>
              <a:buFont typeface="Wingdings" panose="05000000000000000000" pitchFamily="2" charset="2"/>
              <a:buChar char="Ø"/>
            </a:pPr>
            <a:r>
              <a:rPr lang="en-US" sz="2100" b="0" i="0" dirty="0">
                <a:solidFill>
                  <a:srgbClr val="000000"/>
                </a:solidFill>
                <a:effectLst/>
                <a:latin typeface="Bookman Old Style" panose="02050604050505020204" pitchFamily="18" charset="0"/>
              </a:rPr>
              <a:t>Motherboard varies greatly in supporting various types of components.</a:t>
            </a:r>
          </a:p>
          <a:p>
            <a:pPr algn="just">
              <a:lnSpc>
                <a:spcPct val="150000"/>
              </a:lnSpc>
              <a:buFont typeface="Wingdings" panose="05000000000000000000" pitchFamily="2" charset="2"/>
              <a:buChar char="Ø"/>
            </a:pPr>
            <a:r>
              <a:rPr lang="en-US" sz="2100" b="0" i="0" dirty="0">
                <a:solidFill>
                  <a:srgbClr val="000000"/>
                </a:solidFill>
                <a:effectLst/>
                <a:latin typeface="Bookman Old Style" panose="02050604050505020204" pitchFamily="18" charset="0"/>
              </a:rPr>
              <a:t>Motherboard supports a single type of CPU and few types of memories.</a:t>
            </a:r>
          </a:p>
          <a:p>
            <a:pPr algn="just">
              <a:lnSpc>
                <a:spcPct val="150000"/>
              </a:lnSpc>
              <a:buFont typeface="Wingdings" panose="05000000000000000000" pitchFamily="2" charset="2"/>
              <a:buChar char="Ø"/>
            </a:pPr>
            <a:r>
              <a:rPr lang="en-US" sz="2100" b="0" i="0" dirty="0">
                <a:solidFill>
                  <a:srgbClr val="000000"/>
                </a:solidFill>
                <a:effectLst/>
                <a:latin typeface="Bookman Old Style" panose="02050604050505020204" pitchFamily="18" charset="0"/>
              </a:rPr>
              <a:t>Video cards, hard disks, sound cards have to be compatible with the motherboard to function properly.</a:t>
            </a:r>
          </a:p>
          <a:p>
            <a:pPr algn="just">
              <a:lnSpc>
                <a:spcPct val="150000"/>
              </a:lnSpc>
              <a:buFont typeface="Wingdings" panose="05000000000000000000" pitchFamily="2" charset="2"/>
              <a:buChar char="Ø"/>
            </a:pPr>
            <a:r>
              <a:rPr lang="en-US" sz="2100" b="0" i="0" dirty="0">
                <a:solidFill>
                  <a:srgbClr val="000000"/>
                </a:solidFill>
                <a:effectLst/>
                <a:latin typeface="Bookman Old Style" panose="02050604050505020204" pitchFamily="18" charset="0"/>
              </a:rPr>
              <a:t>Motherboards, cases, and power supplies must be compatible to work properly together.</a:t>
            </a:r>
          </a:p>
          <a:p>
            <a:pPr marL="0" indent="0" algn="just">
              <a:lnSpc>
                <a:spcPct val="150000"/>
              </a:lnSpc>
              <a:buNone/>
            </a:pPr>
            <a:endParaRPr lang="en-US" sz="21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51</a:t>
            </a:fld>
            <a:endParaRPr lang="en-US"/>
          </a:p>
        </p:txBody>
      </p:sp>
    </p:spTree>
    <p:extLst>
      <p:ext uri="{BB962C8B-B14F-4D97-AF65-F5344CB8AC3E}">
        <p14:creationId xmlns:p14="http://schemas.microsoft.com/office/powerpoint/2010/main" val="25523163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a:buNone/>
            </a:pPr>
            <a:r>
              <a:rPr lang="en-US" sz="2000" b="1" dirty="0">
                <a:latin typeface="Bookman Old Style" panose="02050604050505020204" pitchFamily="18" charset="0"/>
              </a:rPr>
              <a:t>BIOS</a:t>
            </a:r>
          </a:p>
          <a:p>
            <a:pPr algn="just"/>
            <a:endParaRPr lang="en-US" sz="2000" dirty="0">
              <a:latin typeface="Bookman Old Style" panose="02050604050505020204" pitchFamily="18" charset="0"/>
            </a:endParaRPr>
          </a:p>
          <a:p>
            <a:pPr algn="just">
              <a:lnSpc>
                <a:spcPct val="150000"/>
              </a:lnSpc>
            </a:pPr>
            <a:r>
              <a:rPr lang="en-US" sz="2000" dirty="0">
                <a:latin typeface="Bookman Old Style" panose="02050604050505020204" pitchFamily="18" charset="0"/>
              </a:rPr>
              <a:t> </a:t>
            </a:r>
            <a:r>
              <a:rPr lang="en-US" sz="2000" i="0" dirty="0">
                <a:effectLst/>
                <a:latin typeface="Bookman Old Style" panose="02050604050505020204" pitchFamily="18" charset="0"/>
              </a:rPr>
              <a:t>The BIOS is the program that starts a computer up, and the CMOS is where the BIOS stores the date, time, and system configuration details it needs to start the computer.</a:t>
            </a:r>
          </a:p>
          <a:p>
            <a:pPr algn="just">
              <a:lnSpc>
                <a:spcPct val="150000"/>
              </a:lnSpc>
            </a:pPr>
            <a:endParaRPr lang="en-US" sz="2000" b="0" i="0" dirty="0">
              <a:effectLst/>
              <a:latin typeface="Bookman Old Style" panose="02050604050505020204" pitchFamily="18" charset="0"/>
            </a:endParaRPr>
          </a:p>
          <a:p>
            <a:pPr algn="just">
              <a:lnSpc>
                <a:spcPct val="150000"/>
              </a:lnSpc>
            </a:pPr>
            <a:r>
              <a:rPr lang="en-US" sz="2000" b="0" i="0" dirty="0">
                <a:effectLst/>
                <a:latin typeface="Bookman Old Style" panose="02050604050505020204" pitchFamily="18" charset="0"/>
              </a:rPr>
              <a:t>The CMOS battery </a:t>
            </a:r>
            <a:r>
              <a:rPr lang="en-US" sz="2000" b="1" i="0" dirty="0">
                <a:effectLst/>
                <a:latin typeface="Bookman Old Style" panose="02050604050505020204" pitchFamily="18" charset="0"/>
              </a:rPr>
              <a:t>powers your laptop's BIOS firmware(</a:t>
            </a:r>
            <a:r>
              <a:rPr lang="en-US" sz="2000" b="0" i="0" dirty="0">
                <a:solidFill>
                  <a:srgbClr val="202124"/>
                </a:solidFill>
                <a:effectLst/>
                <a:latin typeface="Bookman Old Style" panose="02050604050505020204" pitchFamily="18" charset="0"/>
              </a:rPr>
              <a:t>permanent software </a:t>
            </a:r>
            <a:r>
              <a:rPr lang="en-US" sz="2000" b="0" i="0" u="sng" dirty="0">
                <a:solidFill>
                  <a:srgbClr val="202124"/>
                </a:solidFill>
                <a:effectLst/>
                <a:latin typeface="Bookman Old Style" panose="02050604050505020204" pitchFamily="18" charset="0"/>
              </a:rPr>
              <a:t>programmed</a:t>
            </a:r>
            <a:r>
              <a:rPr lang="en-US" sz="2000" b="0" i="0" dirty="0">
                <a:solidFill>
                  <a:srgbClr val="202124"/>
                </a:solidFill>
                <a:effectLst/>
                <a:latin typeface="Bookman Old Style" panose="02050604050505020204" pitchFamily="18" charset="0"/>
              </a:rPr>
              <a:t> into a </a:t>
            </a:r>
            <a:r>
              <a:rPr lang="en-US" sz="2000" b="0" i="0" u="sng" dirty="0">
                <a:solidFill>
                  <a:srgbClr val="202124"/>
                </a:solidFill>
                <a:effectLst/>
                <a:latin typeface="Bookman Old Style" panose="02050604050505020204" pitchFamily="18" charset="0"/>
              </a:rPr>
              <a:t>read-only</a:t>
            </a:r>
            <a:r>
              <a:rPr lang="en-US" sz="2000" b="0" i="0" dirty="0">
                <a:solidFill>
                  <a:srgbClr val="202124"/>
                </a:solidFill>
                <a:effectLst/>
                <a:latin typeface="Bookman Old Style" panose="02050604050505020204" pitchFamily="18" charset="0"/>
              </a:rPr>
              <a:t> memory)</a:t>
            </a:r>
            <a:r>
              <a:rPr lang="en-US" sz="2000" b="1" i="0" dirty="0">
                <a:effectLst/>
                <a:latin typeface="Bookman Old Style" panose="02050604050505020204" pitchFamily="18" charset="0"/>
              </a:rPr>
              <a:t>, which is responsible for booting up your computer and configuring data flow</a:t>
            </a:r>
            <a:r>
              <a:rPr lang="en-US" sz="2000" b="0" i="0" dirty="0">
                <a:effectLst/>
                <a:latin typeface="Bookman Old Style" panose="02050604050505020204" pitchFamily="18" charset="0"/>
              </a:rPr>
              <a:t>. </a:t>
            </a:r>
          </a:p>
          <a:p>
            <a:pPr algn="just">
              <a:lnSpc>
                <a:spcPct val="150000"/>
              </a:lnSpc>
            </a:pPr>
            <a:r>
              <a:rPr lang="en-US" sz="2000" b="0" i="0" dirty="0">
                <a:effectLst/>
                <a:latin typeface="Bookman Old Style" panose="02050604050505020204" pitchFamily="18" charset="0"/>
              </a:rPr>
              <a:t>You can tell if your CMOS battery has died if your laptop has difficult booting up, if drivers disappear, and if your laptop's date and time are incorrect.</a:t>
            </a:r>
            <a:endParaRPr lang="en-US" sz="20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52</a:t>
            </a:fld>
            <a:endParaRPr lang="en-US"/>
          </a:p>
        </p:txBody>
      </p:sp>
    </p:spTree>
    <p:extLst>
      <p:ext uri="{BB962C8B-B14F-4D97-AF65-F5344CB8AC3E}">
        <p14:creationId xmlns:p14="http://schemas.microsoft.com/office/powerpoint/2010/main" val="37322698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a:buNone/>
            </a:pPr>
            <a:r>
              <a:rPr lang="en-US" sz="2000" b="1" dirty="0">
                <a:latin typeface="Bookman Old Style" panose="02050604050505020204" pitchFamily="18" charset="0"/>
              </a:rPr>
              <a:t>CMOS battery:</a:t>
            </a:r>
            <a:r>
              <a:rPr lang="en-US" sz="2000" dirty="0">
                <a:latin typeface="Bookman Old Style" panose="02050604050505020204" pitchFamily="18" charset="0"/>
              </a:rPr>
              <a:t> </a:t>
            </a:r>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53</a:t>
            </a:fld>
            <a:endParaRPr lang="en-US"/>
          </a:p>
        </p:txBody>
      </p:sp>
      <p:pic>
        <p:nvPicPr>
          <p:cNvPr id="5" name="Picture 4">
            <a:extLst>
              <a:ext uri="{FF2B5EF4-FFF2-40B4-BE49-F238E27FC236}">
                <a16:creationId xmlns:a16="http://schemas.microsoft.com/office/drawing/2014/main" id="{EB2A2732-9065-6C85-7CC8-31528914ECD0}"/>
              </a:ext>
            </a:extLst>
          </p:cNvPr>
          <p:cNvPicPr>
            <a:picLocks noChangeAspect="1"/>
          </p:cNvPicPr>
          <p:nvPr/>
        </p:nvPicPr>
        <p:blipFill>
          <a:blip r:embed="rId2"/>
          <a:stretch>
            <a:fillRect/>
          </a:stretch>
        </p:blipFill>
        <p:spPr>
          <a:xfrm>
            <a:off x="146050" y="762000"/>
            <a:ext cx="2825750" cy="2514600"/>
          </a:xfrm>
          <a:prstGeom prst="rect">
            <a:avLst/>
          </a:prstGeom>
        </p:spPr>
      </p:pic>
      <p:pic>
        <p:nvPicPr>
          <p:cNvPr id="7" name="Picture 6">
            <a:extLst>
              <a:ext uri="{FF2B5EF4-FFF2-40B4-BE49-F238E27FC236}">
                <a16:creationId xmlns:a16="http://schemas.microsoft.com/office/drawing/2014/main" id="{0E457AAE-ECCE-BC11-4129-3A154348AF11}"/>
              </a:ext>
            </a:extLst>
          </p:cNvPr>
          <p:cNvPicPr>
            <a:picLocks noChangeAspect="1"/>
          </p:cNvPicPr>
          <p:nvPr/>
        </p:nvPicPr>
        <p:blipFill>
          <a:blip r:embed="rId3"/>
          <a:stretch>
            <a:fillRect/>
          </a:stretch>
        </p:blipFill>
        <p:spPr>
          <a:xfrm>
            <a:off x="346940" y="3505200"/>
            <a:ext cx="8301759" cy="3162300"/>
          </a:xfrm>
          <a:prstGeom prst="rect">
            <a:avLst/>
          </a:prstGeom>
        </p:spPr>
      </p:pic>
      <p:pic>
        <p:nvPicPr>
          <p:cNvPr id="9" name="Picture 8">
            <a:extLst>
              <a:ext uri="{FF2B5EF4-FFF2-40B4-BE49-F238E27FC236}">
                <a16:creationId xmlns:a16="http://schemas.microsoft.com/office/drawing/2014/main" id="{F191E7F7-ABD1-C5E2-3721-E4407D9E14FB}"/>
              </a:ext>
            </a:extLst>
          </p:cNvPr>
          <p:cNvPicPr>
            <a:picLocks noChangeAspect="1"/>
          </p:cNvPicPr>
          <p:nvPr/>
        </p:nvPicPr>
        <p:blipFill>
          <a:blip r:embed="rId4"/>
          <a:stretch>
            <a:fillRect/>
          </a:stretch>
        </p:blipFill>
        <p:spPr>
          <a:xfrm>
            <a:off x="2971800" y="266700"/>
            <a:ext cx="6095423" cy="3162300"/>
          </a:xfrm>
          <a:prstGeom prst="rect">
            <a:avLst/>
          </a:prstGeom>
        </p:spPr>
      </p:pic>
    </p:spTree>
    <p:extLst>
      <p:ext uri="{BB962C8B-B14F-4D97-AF65-F5344CB8AC3E}">
        <p14:creationId xmlns:p14="http://schemas.microsoft.com/office/powerpoint/2010/main" val="2670729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en-US" altLang="en-US" sz="2100" b="1" i="0" u="none" strike="noStrike" cap="none" normalizeH="0" baseline="0" dirty="0">
                <a:ln>
                  <a:noFill/>
                </a:ln>
                <a:solidFill>
                  <a:schemeClr val="accent1"/>
                </a:solidFill>
                <a:effectLst/>
                <a:latin typeface="Bookman Old Style" panose="02050604050505020204" pitchFamily="18" charset="0"/>
              </a:rPr>
              <a:t>What is BIOS?</a:t>
            </a:r>
          </a:p>
          <a:p>
            <a:pPr marL="0" marR="0" lvl="0" indent="0" algn="ctr" defTabSz="914400" rtl="0" eaLnBrk="0" fontAlgn="base" latinLnBrk="0" hangingPunct="0">
              <a:lnSpc>
                <a:spcPct val="150000"/>
              </a:lnSpc>
              <a:spcBef>
                <a:spcPct val="0"/>
              </a:spcBef>
              <a:spcAft>
                <a:spcPct val="0"/>
              </a:spcAft>
              <a:buClrTx/>
              <a:buSzTx/>
              <a:buFontTx/>
              <a:buNone/>
              <a:tabLst/>
            </a:pPr>
            <a:endParaRPr kumimoji="0" lang="en-US" altLang="en-US" sz="2100" b="1" i="0" u="none" strike="noStrike" cap="none" normalizeH="0" baseline="0" dirty="0">
              <a:ln>
                <a:noFill/>
              </a:ln>
              <a:solidFill>
                <a:srgbClr val="2B2C33"/>
              </a:solidFill>
              <a:effectLst/>
              <a:latin typeface="Bookman Old Style" panose="02050604050505020204" pitchFamily="18"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100" b="1" i="0" u="none" strike="noStrike" cap="none" normalizeH="0" baseline="0" dirty="0">
                <a:ln>
                  <a:noFill/>
                </a:ln>
                <a:solidFill>
                  <a:srgbClr val="000000"/>
                </a:solidFill>
                <a:effectLst/>
                <a:latin typeface="Bookman Old Style" panose="02050604050505020204" pitchFamily="18" charset="0"/>
                <a:cs typeface="Open Sans" panose="020B0606030504020204" pitchFamily="34" charset="0"/>
              </a:rPr>
              <a:t>BIOS</a:t>
            </a:r>
            <a:r>
              <a:rPr kumimoji="0" lang="en-US" altLang="en-US" sz="2100" b="0" i="0" u="none" strike="noStrike" cap="none" normalizeH="0" baseline="0" dirty="0">
                <a:ln>
                  <a:noFill/>
                </a:ln>
                <a:solidFill>
                  <a:srgbClr val="000000"/>
                </a:solidFill>
                <a:effectLst/>
                <a:latin typeface="Bookman Old Style" panose="02050604050505020204" pitchFamily="18" charset="0"/>
                <a:cs typeface="Open Sans" panose="020B0606030504020204" pitchFamily="34" charset="0"/>
              </a:rPr>
              <a:t> implies to </a:t>
            </a:r>
            <a:r>
              <a:rPr kumimoji="0" lang="en-US" altLang="en-US" sz="2100" b="1" i="0" u="none" strike="noStrike" cap="none" normalizeH="0" baseline="0" dirty="0">
                <a:ln>
                  <a:noFill/>
                </a:ln>
                <a:solidFill>
                  <a:srgbClr val="000000"/>
                </a:solidFill>
                <a:effectLst/>
                <a:latin typeface="Bookman Old Style" panose="02050604050505020204" pitchFamily="18" charset="0"/>
                <a:cs typeface="Open Sans" panose="020B0606030504020204" pitchFamily="34" charset="0"/>
              </a:rPr>
              <a:t>Basic Input Output System.</a:t>
            </a:r>
            <a:r>
              <a:rPr kumimoji="0" lang="en-US" altLang="en-US" sz="2100" b="0" i="0" u="none" strike="noStrike" cap="none" normalizeH="0" baseline="0" dirty="0">
                <a:ln>
                  <a:noFill/>
                </a:ln>
                <a:solidFill>
                  <a:srgbClr val="000000"/>
                </a:solidFill>
                <a:effectLst/>
                <a:latin typeface="Bookman Old Style" panose="02050604050505020204" pitchFamily="18" charset="0"/>
                <a:cs typeface="Open Sans" panose="020B0606030504020204" pitchFamily="34" charset="0"/>
              </a:rPr>
              <a:t> </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100" b="0" i="0" u="none" strike="noStrike" cap="none" normalizeH="0" baseline="0" dirty="0">
                <a:ln>
                  <a:noFill/>
                </a:ln>
                <a:solidFill>
                  <a:srgbClr val="000000"/>
                </a:solidFill>
                <a:effectLst/>
                <a:latin typeface="Bookman Old Style" panose="02050604050505020204" pitchFamily="18" charset="0"/>
                <a:cs typeface="Open Sans" panose="020B0606030504020204" pitchFamily="34" charset="0"/>
              </a:rPr>
              <a:t>It is a pre-installed program on windows based computer systems. </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100" b="0" i="0" u="none" strike="noStrike" cap="none" normalizeH="0" baseline="0" dirty="0">
                <a:ln>
                  <a:noFill/>
                </a:ln>
                <a:solidFill>
                  <a:srgbClr val="000000"/>
                </a:solidFill>
                <a:effectLst/>
                <a:latin typeface="Bookman Old Style" panose="02050604050505020204" pitchFamily="18" charset="0"/>
                <a:cs typeface="Open Sans" panose="020B0606030504020204" pitchFamily="34" charset="0"/>
              </a:rPr>
              <a:t>BIOS is used to start the computers. </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100" b="0" i="0" u="none" strike="noStrike" cap="none" normalizeH="0" baseline="0" dirty="0">
                <a:ln>
                  <a:noFill/>
                </a:ln>
                <a:solidFill>
                  <a:srgbClr val="000000"/>
                </a:solidFill>
                <a:effectLst/>
                <a:latin typeface="Bookman Old Style" panose="02050604050505020204" pitchFamily="18" charset="0"/>
                <a:cs typeface="Open Sans" panose="020B0606030504020204" pitchFamily="34" charset="0"/>
              </a:rPr>
              <a:t>BIOS is the first program installed in windows computers even before the operating system.</a:t>
            </a:r>
            <a:endParaRPr lang="en-US" altLang="en-US" sz="2100" dirty="0">
              <a:latin typeface="Bookman Old Style" panose="02050604050505020204" pitchFamily="18"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100" b="0" i="0" u="none" strike="noStrike" cap="none" normalizeH="0" baseline="0" dirty="0">
                <a:ln>
                  <a:noFill/>
                </a:ln>
                <a:solidFill>
                  <a:srgbClr val="000000"/>
                </a:solidFill>
                <a:effectLst/>
                <a:latin typeface="Bookman Old Style" panose="02050604050505020204" pitchFamily="18" charset="0"/>
                <a:cs typeface="Open Sans" panose="020B0606030504020204" pitchFamily="34" charset="0"/>
              </a:rPr>
              <a:t>When we power on a computer, the CPU approaches the BIOS to find out all Input-Output devices and to look over if all hardware connections are properly functioning. BIOS is the one which loads the operating system in to the computer memory, thus completing the booting process.</a:t>
            </a:r>
            <a:endParaRPr kumimoji="0" lang="en-US" altLang="en-US" sz="2100" b="0" i="0" u="none" strike="noStrike" cap="none" normalizeH="0" baseline="0" dirty="0">
              <a:ln>
                <a:noFill/>
              </a:ln>
              <a:solidFill>
                <a:schemeClr val="tx1"/>
              </a:solidFill>
              <a:effectLst/>
              <a:latin typeface="Bookman Old Style" panose="020506040505050202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br>
              <a:rPr kumimoji="0" lang="en-US" altLang="en-US" sz="2100" b="0" i="0" u="none" strike="noStrike" cap="none" normalizeH="0" baseline="0" dirty="0">
                <a:ln>
                  <a:noFill/>
                </a:ln>
                <a:solidFill>
                  <a:srgbClr val="000000"/>
                </a:solidFill>
                <a:effectLst/>
                <a:latin typeface="Bookman Old Style" panose="02050604050505020204" pitchFamily="18" charset="0"/>
                <a:cs typeface="Open Sans" panose="020B0606030504020204" pitchFamily="34" charset="0"/>
              </a:rPr>
            </a:br>
            <a:endParaRPr kumimoji="0" lang="en-US" altLang="en-US" sz="2100" b="0" i="0" u="none" strike="noStrike" cap="none" normalizeH="0" baseline="0" dirty="0">
              <a:ln>
                <a:noFill/>
              </a:ln>
              <a:solidFill>
                <a:schemeClr val="tx1"/>
              </a:solidFill>
              <a:effectLst/>
              <a:latin typeface="Bookman Old Style" panose="02050604050505020204" pitchFamily="18" charset="0"/>
            </a:endParaRPr>
          </a:p>
          <a:p>
            <a:pPr marL="0" indent="0" algn="just">
              <a:lnSpc>
                <a:spcPct val="150000"/>
              </a:lnSpc>
              <a:buNone/>
            </a:pPr>
            <a:endParaRPr lang="en-US" sz="2100" b="1" dirty="0">
              <a:latin typeface="Bookman Old Style" panose="02050604050505020204" pitchFamily="18" charset="0"/>
            </a:endParaRPr>
          </a:p>
          <a:p>
            <a:pPr marL="0" indent="0" algn="just">
              <a:lnSpc>
                <a:spcPct val="150000"/>
              </a:lnSpc>
              <a:buNone/>
            </a:pPr>
            <a:endParaRPr lang="en-US" sz="2100" b="1" dirty="0">
              <a:latin typeface="Bookman Old Style" panose="02050604050505020204" pitchFamily="18" charset="0"/>
            </a:endParaRPr>
          </a:p>
          <a:p>
            <a:pPr marL="0" indent="0" algn="just">
              <a:lnSpc>
                <a:spcPct val="150000"/>
              </a:lnSpc>
              <a:buNone/>
            </a:pPr>
            <a:endParaRPr lang="en-US" sz="2100" b="1" dirty="0">
              <a:latin typeface="Bookman Old Style" panose="02050604050505020204" pitchFamily="18" charset="0"/>
            </a:endParaRPr>
          </a:p>
          <a:p>
            <a:pPr algn="just">
              <a:lnSpc>
                <a:spcPct val="150000"/>
              </a:lnSpc>
            </a:pPr>
            <a:endParaRPr lang="en-US" sz="21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54</a:t>
            </a:fld>
            <a:endParaRPr lang="en-US"/>
          </a:p>
        </p:txBody>
      </p:sp>
      <p:sp>
        <p:nvSpPr>
          <p:cNvPr id="2" name="Rectangle 1">
            <a:extLst>
              <a:ext uri="{FF2B5EF4-FFF2-40B4-BE49-F238E27FC236}">
                <a16:creationId xmlns:a16="http://schemas.microsoft.com/office/drawing/2014/main" id="{B5F7D4F5-28F3-5018-A663-4CDD0412045C}"/>
              </a:ext>
            </a:extLst>
          </p:cNvPr>
          <p:cNvSpPr>
            <a:spLocks noChangeArrowheads="1"/>
          </p:cNvSpPr>
          <p:nvPr/>
        </p:nvSpPr>
        <p:spPr bwMode="auto">
          <a:xfrm>
            <a:off x="4571967"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33614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algn="just" fontAlgn="base">
              <a:lnSpc>
                <a:spcPct val="150000"/>
              </a:lnSpc>
            </a:pPr>
            <a:r>
              <a:rPr lang="en-US" sz="2200" b="0" i="0" dirty="0">
                <a:effectLst/>
                <a:latin typeface="Bookman Old Style" panose="02050604050505020204" pitchFamily="18" charset="0"/>
              </a:rPr>
              <a:t>BIOS is a part of the motherboard. </a:t>
            </a:r>
          </a:p>
          <a:p>
            <a:pPr algn="just" fontAlgn="base">
              <a:lnSpc>
                <a:spcPct val="150000"/>
              </a:lnSpc>
            </a:pPr>
            <a:r>
              <a:rPr lang="en-US" sz="2200" b="0" i="0" dirty="0">
                <a:effectLst/>
                <a:latin typeface="Bookman Old Style" panose="02050604050505020204" pitchFamily="18" charset="0"/>
              </a:rPr>
              <a:t>It is stored in the permanent memory called non-volatile Read-only Memory on the Motherboard of a computer.</a:t>
            </a:r>
          </a:p>
          <a:p>
            <a:pPr algn="just" fontAlgn="base">
              <a:lnSpc>
                <a:spcPct val="150000"/>
              </a:lnSpc>
            </a:pPr>
            <a:r>
              <a:rPr lang="en-US" sz="2200" b="0" i="0" dirty="0">
                <a:effectLst/>
                <a:latin typeface="Bookman Old Style" panose="02050604050505020204" pitchFamily="18" charset="0"/>
              </a:rPr>
              <a:t>Once the booting process is complete, the BIOS acts as an intercessor between the Input-Output devices and the CPU. </a:t>
            </a:r>
          </a:p>
          <a:p>
            <a:pPr algn="just" fontAlgn="base">
              <a:lnSpc>
                <a:spcPct val="150000"/>
              </a:lnSpc>
            </a:pPr>
            <a:endParaRPr lang="en-US" sz="2200" dirty="0">
              <a:latin typeface="Bookman Old Style" panose="02050604050505020204" pitchFamily="18" charset="0"/>
            </a:endParaRPr>
          </a:p>
          <a:p>
            <a:pPr algn="just" fontAlgn="base">
              <a:lnSpc>
                <a:spcPct val="150000"/>
              </a:lnSpc>
            </a:pPr>
            <a:r>
              <a:rPr lang="en-US" sz="2200" b="0" i="0" dirty="0">
                <a:effectLst/>
                <a:latin typeface="Bookman Old Style" panose="02050604050505020204" pitchFamily="18" charset="0"/>
              </a:rPr>
              <a:t>All hardware details of the computer are known and managed by the BIOS. Whenever IO device changes, the information needs to be communicated to the BIOS.</a:t>
            </a:r>
          </a:p>
          <a:p>
            <a:pPr marL="0" indent="0" algn="just">
              <a:lnSpc>
                <a:spcPct val="150000"/>
              </a:lnSpc>
              <a:buNone/>
            </a:pPr>
            <a:endParaRPr lang="en-US" sz="2200" b="1" dirty="0">
              <a:latin typeface="Bookman Old Style" panose="02050604050505020204" pitchFamily="18" charset="0"/>
            </a:endParaRPr>
          </a:p>
          <a:p>
            <a:pPr algn="just">
              <a:lnSpc>
                <a:spcPct val="150000"/>
              </a:lnSpc>
            </a:pPr>
            <a:endParaRPr lang="en-US" sz="22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55</a:t>
            </a:fld>
            <a:endParaRPr lang="en-US"/>
          </a:p>
        </p:txBody>
      </p:sp>
    </p:spTree>
    <p:extLst>
      <p:ext uri="{BB962C8B-B14F-4D97-AF65-F5344CB8AC3E}">
        <p14:creationId xmlns:p14="http://schemas.microsoft.com/office/powerpoint/2010/main" val="40308937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fontAlgn="base">
              <a:lnSpc>
                <a:spcPct val="150000"/>
              </a:lnSpc>
              <a:buNone/>
            </a:pPr>
            <a:r>
              <a:rPr lang="en-US" sz="2000" b="1" i="0" dirty="0">
                <a:effectLst/>
                <a:latin typeface="Bookman Old Style" panose="02050604050505020204" pitchFamily="18" charset="0"/>
              </a:rPr>
              <a:t>What is CMOS?</a:t>
            </a:r>
          </a:p>
          <a:p>
            <a:pPr algn="just" fontAlgn="base">
              <a:lnSpc>
                <a:spcPct val="150000"/>
              </a:lnSpc>
            </a:pPr>
            <a:endParaRPr lang="en-US" sz="2000" b="1" i="0" dirty="0">
              <a:effectLst/>
              <a:latin typeface="Bookman Old Style" panose="02050604050505020204" pitchFamily="18" charset="0"/>
            </a:endParaRPr>
          </a:p>
          <a:p>
            <a:pPr algn="just" fontAlgn="base">
              <a:lnSpc>
                <a:spcPct val="150000"/>
              </a:lnSpc>
            </a:pPr>
            <a:r>
              <a:rPr lang="en-US" sz="2000" b="1" i="0" dirty="0">
                <a:effectLst/>
                <a:latin typeface="Bookman Old Style" panose="02050604050505020204" pitchFamily="18" charset="0"/>
              </a:rPr>
              <a:t>CMOS</a:t>
            </a:r>
            <a:r>
              <a:rPr lang="en-US" sz="2000" b="0" i="0" dirty="0">
                <a:effectLst/>
                <a:latin typeface="Bookman Old Style" panose="02050604050505020204" pitchFamily="18" charset="0"/>
              </a:rPr>
              <a:t> technically stands for</a:t>
            </a:r>
            <a:r>
              <a:rPr lang="en-US" sz="2000" b="1" i="0" dirty="0">
                <a:effectLst/>
                <a:latin typeface="Bookman Old Style" panose="02050604050505020204" pitchFamily="18" charset="0"/>
              </a:rPr>
              <a:t> </a:t>
            </a:r>
            <a:r>
              <a:rPr lang="en-US" sz="2000" i="0" dirty="0">
                <a:effectLst/>
                <a:latin typeface="Bookman Old Style" panose="02050604050505020204" pitchFamily="18" charset="0"/>
              </a:rPr>
              <a:t>Complementary </a:t>
            </a:r>
            <a:r>
              <a:rPr lang="en-US" sz="2000" dirty="0">
                <a:latin typeface="Bookman Old Style" panose="02050604050505020204" pitchFamily="18" charset="0"/>
              </a:rPr>
              <a:t>Metal-Oxide Semiconductor</a:t>
            </a:r>
            <a:r>
              <a:rPr lang="en-US" sz="2000" i="0" dirty="0">
                <a:effectLst/>
                <a:latin typeface="Bookman Old Style" panose="02050604050505020204" pitchFamily="18" charset="0"/>
              </a:rPr>
              <a:t>.</a:t>
            </a:r>
          </a:p>
          <a:p>
            <a:pPr algn="just" fontAlgn="base">
              <a:lnSpc>
                <a:spcPct val="150000"/>
              </a:lnSpc>
            </a:pPr>
            <a:r>
              <a:rPr lang="en-US" sz="2000" b="0" i="0" dirty="0">
                <a:effectLst/>
                <a:latin typeface="Bookman Old Style" panose="02050604050505020204" pitchFamily="18" charset="0"/>
              </a:rPr>
              <a:t>It is a physical portion of the motherboard. </a:t>
            </a:r>
          </a:p>
          <a:p>
            <a:pPr algn="just" fontAlgn="base">
              <a:lnSpc>
                <a:spcPct val="150000"/>
              </a:lnSpc>
            </a:pPr>
            <a:r>
              <a:rPr lang="en-US" sz="2000" b="0" i="0" dirty="0">
                <a:effectLst/>
                <a:latin typeface="Bookman Old Style" panose="02050604050505020204" pitchFamily="18" charset="0"/>
              </a:rPr>
              <a:t>CMOS is a memory chip that holds configuration settings and is supported by the onboard battery called CMOS battery. </a:t>
            </a:r>
          </a:p>
          <a:p>
            <a:pPr algn="just" fontAlgn="base">
              <a:lnSpc>
                <a:spcPct val="150000"/>
              </a:lnSpc>
            </a:pPr>
            <a:r>
              <a:rPr lang="en-US" sz="2000" b="0" i="0" dirty="0">
                <a:effectLst/>
                <a:latin typeface="Bookman Old Style" panose="02050604050505020204" pitchFamily="18" charset="0"/>
              </a:rPr>
              <a:t>Whenever changes are made in BIOS configuration all the changes are stored to CMOS chip.</a:t>
            </a:r>
          </a:p>
          <a:p>
            <a:pPr algn="just" fontAlgn="base">
              <a:lnSpc>
                <a:spcPct val="150000"/>
              </a:lnSpc>
            </a:pPr>
            <a:r>
              <a:rPr lang="en-US" sz="2000" b="0" i="0" dirty="0">
                <a:effectLst/>
                <a:latin typeface="Bookman Old Style" panose="02050604050505020204" pitchFamily="18" charset="0"/>
              </a:rPr>
              <a:t>CMOS is a memory chip which stores the BIOS configuration settings</a:t>
            </a:r>
          </a:p>
          <a:p>
            <a:pPr algn="just" fontAlgn="base">
              <a:lnSpc>
                <a:spcPct val="150000"/>
              </a:lnSpc>
            </a:pPr>
            <a:r>
              <a:rPr lang="en-US" sz="2000" dirty="0">
                <a:latin typeface="Bookman Old Style" panose="02050604050505020204" pitchFamily="18" charset="0"/>
              </a:rPr>
              <a:t>It holds the date, time and system setup parameters.</a:t>
            </a:r>
            <a:endParaRPr lang="en-US" sz="2000" b="0" i="0" dirty="0">
              <a:effectLst/>
              <a:latin typeface="Bookman Old Style" panose="02050604050505020204" pitchFamily="18" charset="0"/>
            </a:endParaRPr>
          </a:p>
          <a:p>
            <a:pPr algn="just">
              <a:lnSpc>
                <a:spcPct val="150000"/>
              </a:lnSpc>
            </a:pPr>
            <a:endParaRPr lang="en-US" sz="20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56</a:t>
            </a:fld>
            <a:endParaRPr lang="en-US"/>
          </a:p>
        </p:txBody>
      </p:sp>
      <p:sp>
        <p:nvSpPr>
          <p:cNvPr id="2" name="Rectangle 1">
            <a:extLst>
              <a:ext uri="{FF2B5EF4-FFF2-40B4-BE49-F238E27FC236}">
                <a16:creationId xmlns:a16="http://schemas.microsoft.com/office/drawing/2014/main" id="{B5F7D4F5-28F3-5018-A663-4CDD0412045C}"/>
              </a:ext>
            </a:extLst>
          </p:cNvPr>
          <p:cNvSpPr>
            <a:spLocks noChangeArrowheads="1"/>
          </p:cNvSpPr>
          <p:nvPr/>
        </p:nvSpPr>
        <p:spPr bwMode="auto">
          <a:xfrm>
            <a:off x="4571967"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25237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a:buNone/>
            </a:pPr>
            <a:r>
              <a:rPr lang="en-US" sz="2100" b="1" dirty="0">
                <a:latin typeface="Bookman Old Style" panose="02050604050505020204" pitchFamily="18" charset="0"/>
              </a:rPr>
              <a:t>FUNCTIONS OF BIOS</a:t>
            </a:r>
          </a:p>
          <a:p>
            <a:pPr algn="just"/>
            <a:endParaRPr lang="en-US" sz="2100" dirty="0">
              <a:latin typeface="Bookman Old Style" panose="02050604050505020204" pitchFamily="18" charset="0"/>
            </a:endParaRPr>
          </a:p>
          <a:p>
            <a:pPr marL="457200" indent="-457200" algn="just">
              <a:lnSpc>
                <a:spcPct val="150000"/>
              </a:lnSpc>
              <a:buFont typeface="+mj-lt"/>
              <a:buAutoNum type="alphaLcPeriod"/>
            </a:pPr>
            <a:r>
              <a:rPr lang="en-US" sz="2000" b="1" dirty="0">
                <a:latin typeface="Bookman Old Style" panose="02050604050505020204" pitchFamily="18" charset="0"/>
              </a:rPr>
              <a:t>POST: </a:t>
            </a:r>
            <a:r>
              <a:rPr lang="en-US" sz="2000" dirty="0">
                <a:latin typeface="Bookman Old Style" panose="02050604050505020204" pitchFamily="18" charset="0"/>
              </a:rPr>
              <a:t>test the computer hardware and make sure </a:t>
            </a:r>
            <a:r>
              <a:rPr lang="en-US" sz="2000" b="1" dirty="0">
                <a:latin typeface="Bookman Old Style" panose="02050604050505020204" pitchFamily="18" charset="0"/>
              </a:rPr>
              <a:t>no errors </a:t>
            </a:r>
            <a:r>
              <a:rPr lang="en-US" sz="2000" dirty="0">
                <a:latin typeface="Bookman Old Style" panose="02050604050505020204" pitchFamily="18" charset="0"/>
              </a:rPr>
              <a:t>exist before loading the Operating System</a:t>
            </a:r>
          </a:p>
          <a:p>
            <a:pPr marL="457200" indent="-457200" algn="just">
              <a:lnSpc>
                <a:spcPct val="150000"/>
              </a:lnSpc>
              <a:buFont typeface="+mj-lt"/>
              <a:buAutoNum type="alphaLcPeriod"/>
            </a:pPr>
            <a:r>
              <a:rPr lang="en-US" sz="2000" b="1" dirty="0">
                <a:latin typeface="Bookman Old Style" panose="02050604050505020204" pitchFamily="18" charset="0"/>
              </a:rPr>
              <a:t>Bootstrap loader: </a:t>
            </a:r>
            <a:r>
              <a:rPr lang="en-US" sz="2000" dirty="0">
                <a:latin typeface="Bookman Old Style" panose="02050604050505020204" pitchFamily="18" charset="0"/>
              </a:rPr>
              <a:t>locate the </a:t>
            </a:r>
            <a:r>
              <a:rPr lang="en-US" sz="2000" b="1" dirty="0">
                <a:latin typeface="Bookman Old Style" panose="02050604050505020204" pitchFamily="18" charset="0"/>
              </a:rPr>
              <a:t>Operating System</a:t>
            </a:r>
            <a:r>
              <a:rPr lang="en-US" sz="2000" dirty="0">
                <a:latin typeface="Bookman Old Style" panose="02050604050505020204" pitchFamily="18" charset="0"/>
              </a:rPr>
              <a:t>, if a capable Operating System is located then</a:t>
            </a:r>
            <a:r>
              <a:rPr lang="en-US" sz="2000" b="1" dirty="0">
                <a:latin typeface="Bookman Old Style" panose="02050604050505020204" pitchFamily="18" charset="0"/>
              </a:rPr>
              <a:t> the control </a:t>
            </a:r>
            <a:r>
              <a:rPr lang="en-US" sz="2000" dirty="0">
                <a:latin typeface="Bookman Old Style" panose="02050604050505020204" pitchFamily="18" charset="0"/>
              </a:rPr>
              <a:t>is passed to it</a:t>
            </a:r>
          </a:p>
          <a:p>
            <a:pPr marL="457200" indent="-457200" algn="just">
              <a:lnSpc>
                <a:spcPct val="150000"/>
              </a:lnSpc>
              <a:buFont typeface="+mj-lt"/>
              <a:buAutoNum type="alphaLcPeriod"/>
            </a:pPr>
            <a:r>
              <a:rPr lang="en-US" sz="2000" b="1" dirty="0">
                <a:latin typeface="Bookman Old Style" panose="02050604050505020204" pitchFamily="18" charset="0"/>
              </a:rPr>
              <a:t>BIOS drivers</a:t>
            </a:r>
            <a:r>
              <a:rPr lang="en-US" sz="2000" dirty="0">
                <a:latin typeface="Bookman Old Style" panose="02050604050505020204" pitchFamily="18" charset="0"/>
              </a:rPr>
              <a:t>: these are </a:t>
            </a:r>
            <a:r>
              <a:rPr lang="en-US" sz="2000" b="1" dirty="0">
                <a:latin typeface="Bookman Old Style" panose="02050604050505020204" pitchFamily="18" charset="0"/>
              </a:rPr>
              <a:t>low level drivers </a:t>
            </a:r>
            <a:r>
              <a:rPr lang="en-US" sz="2000" dirty="0">
                <a:latin typeface="Bookman Old Style" panose="02050604050505020204" pitchFamily="18" charset="0"/>
              </a:rPr>
              <a:t>that give computer basic </a:t>
            </a:r>
            <a:r>
              <a:rPr lang="en-US" sz="2000" b="1" dirty="0">
                <a:latin typeface="Bookman Old Style" panose="02050604050505020204" pitchFamily="18" charset="0"/>
              </a:rPr>
              <a:t>operational control </a:t>
            </a:r>
            <a:r>
              <a:rPr lang="en-US" sz="2000" dirty="0">
                <a:latin typeface="Bookman Old Style" panose="02050604050505020204" pitchFamily="18" charset="0"/>
              </a:rPr>
              <a:t>over your computer hardware.</a:t>
            </a:r>
          </a:p>
          <a:p>
            <a:pPr marL="457200" indent="-457200" algn="just">
              <a:lnSpc>
                <a:spcPct val="150000"/>
              </a:lnSpc>
              <a:buFont typeface="+mj-lt"/>
              <a:buAutoNum type="alphaLcPeriod"/>
            </a:pPr>
            <a:r>
              <a:rPr lang="en-US" sz="2000" dirty="0">
                <a:latin typeface="Bookman Old Style" panose="02050604050505020204" pitchFamily="18" charset="0"/>
              </a:rPr>
              <a:t>Contains all the code required to control the keyboard, display screen, disk drives, serial ports, etc.</a:t>
            </a:r>
          </a:p>
          <a:p>
            <a:pPr marL="457200" indent="-457200" algn="just">
              <a:lnSpc>
                <a:spcPct val="150000"/>
              </a:lnSpc>
              <a:buFont typeface="+mj-lt"/>
              <a:buAutoNum type="alphaLcPeriod"/>
            </a:pPr>
            <a:r>
              <a:rPr lang="en-US" sz="2000" b="1" dirty="0">
                <a:latin typeface="Bookman Old Style" panose="02050604050505020204" pitchFamily="18" charset="0"/>
              </a:rPr>
              <a:t>BIOS or CMOS setup: </a:t>
            </a:r>
            <a:r>
              <a:rPr lang="en-US" sz="2000" dirty="0">
                <a:latin typeface="Bookman Old Style" panose="02050604050505020204" pitchFamily="18" charset="0"/>
              </a:rPr>
              <a:t>it is a </a:t>
            </a:r>
            <a:r>
              <a:rPr lang="en-US" sz="2000" b="1" dirty="0">
                <a:latin typeface="Bookman Old Style" panose="02050604050505020204" pitchFamily="18" charset="0"/>
              </a:rPr>
              <a:t>configuration program </a:t>
            </a:r>
            <a:r>
              <a:rPr lang="en-US" sz="2000" dirty="0">
                <a:latin typeface="Bookman Old Style" panose="02050604050505020204" pitchFamily="18" charset="0"/>
              </a:rPr>
              <a:t>that allows you to configure hardware setting including </a:t>
            </a:r>
            <a:r>
              <a:rPr lang="en-US" sz="2000" b="1" dirty="0">
                <a:latin typeface="Bookman Old Style" panose="02050604050505020204" pitchFamily="18" charset="0"/>
              </a:rPr>
              <a:t>system setting </a:t>
            </a:r>
            <a:r>
              <a:rPr lang="en-US" sz="2000" dirty="0">
                <a:latin typeface="Bookman Old Style" panose="02050604050505020204" pitchFamily="18" charset="0"/>
              </a:rPr>
              <a:t>such as passwords, time and date.</a:t>
            </a:r>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57</a:t>
            </a:fld>
            <a:endParaRPr lang="en-US"/>
          </a:p>
        </p:txBody>
      </p:sp>
    </p:spTree>
    <p:extLst>
      <p:ext uri="{BB962C8B-B14F-4D97-AF65-F5344CB8AC3E}">
        <p14:creationId xmlns:p14="http://schemas.microsoft.com/office/powerpoint/2010/main" val="6697749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0"/>
            <a:ext cx="8845550" cy="6172200"/>
          </a:xfrm>
        </p:spPr>
        <p:txBody>
          <a:bodyPr/>
          <a:lstStyle/>
          <a:p>
            <a:pPr marL="184150" indent="0" algn="just">
              <a:lnSpc>
                <a:spcPct val="150000"/>
              </a:lnSpc>
              <a:spcBef>
                <a:spcPts val="0"/>
              </a:spcBef>
              <a:spcAft>
                <a:spcPts val="0"/>
              </a:spcAft>
              <a:buNone/>
            </a:pPr>
            <a:r>
              <a:rPr lang="en-US" sz="2000" b="1" dirty="0">
                <a:effectLst/>
                <a:latin typeface="Bookman Old Style" panose="02050604050505020204" pitchFamily="18" charset="0"/>
                <a:ea typeface="Times New Roman" panose="02020603050405020304" pitchFamily="18" charset="0"/>
                <a:cs typeface="Calibri" panose="020F0502020204030204" pitchFamily="34" charset="0"/>
              </a:rPr>
              <a:t>Motherboard form factor</a:t>
            </a:r>
          </a:p>
          <a:p>
            <a:pPr marL="457200" algn="just">
              <a:lnSpc>
                <a:spcPct val="150000"/>
              </a:lnSpc>
              <a:spcBef>
                <a:spcPts val="0"/>
              </a:spcBef>
              <a:spcAft>
                <a:spcPts val="0"/>
              </a:spcAft>
            </a:pPr>
            <a:endParaRPr lang="en-US" sz="2000" dirty="0">
              <a:effectLst/>
              <a:latin typeface="Bookman Old Style" panose="02050604050505020204" pitchFamily="18" charset="0"/>
              <a:ea typeface="Times New Roman" panose="02020603050405020304" pitchFamily="18" charset="0"/>
              <a:cs typeface="Calibri" panose="020F0502020204030204" pitchFamily="34" charset="0"/>
            </a:endParaRPr>
          </a:p>
          <a:p>
            <a:pPr marL="457200" algn="just">
              <a:lnSpc>
                <a:spcPct val="150000"/>
              </a:lnSpc>
              <a:spcBef>
                <a:spcPts val="0"/>
              </a:spcBef>
              <a:spcAft>
                <a:spcPts val="0"/>
              </a:spcAft>
            </a:pPr>
            <a:r>
              <a:rPr lang="en-US" sz="2000" dirty="0">
                <a:effectLst/>
                <a:latin typeface="Bookman Old Style" panose="02050604050505020204" pitchFamily="18" charset="0"/>
                <a:ea typeface="Times New Roman" panose="02020603050405020304" pitchFamily="18" charset="0"/>
                <a:cs typeface="Calibri" panose="020F0502020204030204" pitchFamily="34" charset="0"/>
              </a:rPr>
              <a:t>Motherboards are also referred to as system boards or main boards. They are usually described by their form factors, which describe their physical dimensions. </a:t>
            </a:r>
          </a:p>
          <a:p>
            <a:pPr marL="457200" algn="just">
              <a:lnSpc>
                <a:spcPct val="150000"/>
              </a:lnSpc>
              <a:spcBef>
                <a:spcPts val="0"/>
              </a:spcBef>
              <a:spcAft>
                <a:spcPts val="0"/>
              </a:spcAft>
            </a:pPr>
            <a:r>
              <a:rPr lang="en-US" sz="2000" dirty="0">
                <a:effectLst/>
                <a:latin typeface="Bookman Old Style" panose="02050604050505020204" pitchFamily="18" charset="0"/>
                <a:ea typeface="Times New Roman" panose="02020603050405020304" pitchFamily="18" charset="0"/>
                <a:cs typeface="Calibri" panose="020F0502020204030204" pitchFamily="34" charset="0"/>
              </a:rPr>
              <a:t>The two most common form factors in use today are the </a:t>
            </a:r>
            <a:r>
              <a:rPr lang="en-US" sz="2000" b="1" dirty="0">
                <a:effectLst/>
                <a:latin typeface="Bookman Old Style" panose="02050604050505020204" pitchFamily="18" charset="0"/>
                <a:ea typeface="Times New Roman" panose="02020603050405020304" pitchFamily="18" charset="0"/>
                <a:cs typeface="Calibri" panose="020F0502020204030204" pitchFamily="34" charset="0"/>
              </a:rPr>
              <a:t>Baby AT motherboard</a:t>
            </a:r>
            <a:r>
              <a:rPr lang="en-US" sz="2000" b="0" i="0" dirty="0">
                <a:effectLst/>
                <a:latin typeface="Bookman Old Style" panose="02050604050505020204" pitchFamily="18" charset="0"/>
              </a:rPr>
              <a:t> </a:t>
            </a:r>
            <a:r>
              <a:rPr lang="en-US" sz="2000" dirty="0">
                <a:effectLst/>
                <a:latin typeface="Bookman Old Style" panose="02050604050505020204" pitchFamily="18" charset="0"/>
                <a:ea typeface="Times New Roman" panose="02020603050405020304" pitchFamily="18" charset="0"/>
                <a:cs typeface="Calibri" panose="020F0502020204030204" pitchFamily="34" charset="0"/>
              </a:rPr>
              <a:t>and the </a:t>
            </a:r>
            <a:r>
              <a:rPr lang="en-US" sz="2000" b="1" dirty="0">
                <a:effectLst/>
                <a:latin typeface="Bookman Old Style" panose="02050604050505020204" pitchFamily="18" charset="0"/>
                <a:ea typeface="Times New Roman" panose="02020603050405020304" pitchFamily="18" charset="0"/>
                <a:cs typeface="Calibri" panose="020F0502020204030204" pitchFamily="34" charset="0"/>
              </a:rPr>
              <a:t>ATX motherboard </a:t>
            </a:r>
            <a:r>
              <a:rPr lang="en-US" sz="2000" b="0" i="0" dirty="0">
                <a:effectLst/>
                <a:latin typeface="Bookman Old Style" panose="02050604050505020204" pitchFamily="18" charset="0"/>
              </a:rPr>
              <a:t>(</a:t>
            </a:r>
            <a:r>
              <a:rPr lang="en-US" sz="2000" b="1" i="0" dirty="0">
                <a:effectLst/>
                <a:latin typeface="Bookman Old Style" panose="02050604050505020204" pitchFamily="18" charset="0"/>
              </a:rPr>
              <a:t>A</a:t>
            </a:r>
            <a:r>
              <a:rPr lang="en-US" sz="2000" b="0" i="0" dirty="0">
                <a:effectLst/>
                <a:latin typeface="Bookman Old Style" panose="02050604050505020204" pitchFamily="18" charset="0"/>
              </a:rPr>
              <a:t>dvanced </a:t>
            </a:r>
            <a:r>
              <a:rPr lang="en-US" sz="2000" b="1" i="0" dirty="0">
                <a:effectLst/>
                <a:latin typeface="Bookman Old Style" panose="02050604050505020204" pitchFamily="18" charset="0"/>
              </a:rPr>
              <a:t>T</a:t>
            </a:r>
            <a:r>
              <a:rPr lang="en-US" sz="2000" b="0" i="0" dirty="0">
                <a:effectLst/>
                <a:latin typeface="Bookman Old Style" panose="02050604050505020204" pitchFamily="18" charset="0"/>
              </a:rPr>
              <a:t>echnology </a:t>
            </a:r>
            <a:r>
              <a:rPr lang="en-US" sz="2000" b="0" i="0" dirty="0" err="1">
                <a:effectLst/>
                <a:latin typeface="Bookman Old Style" panose="02050604050505020204" pitchFamily="18" charset="0"/>
              </a:rPr>
              <a:t>E</a:t>
            </a:r>
            <a:r>
              <a:rPr lang="en-US" sz="2000" b="1" i="0" dirty="0" err="1">
                <a:effectLst/>
                <a:latin typeface="Bookman Old Style" panose="02050604050505020204" pitchFamily="18" charset="0"/>
              </a:rPr>
              <a:t>X</a:t>
            </a:r>
            <a:r>
              <a:rPr lang="en-US" sz="2000" b="0" i="0" dirty="0" err="1">
                <a:effectLst/>
                <a:latin typeface="Bookman Old Style" panose="02050604050505020204" pitchFamily="18" charset="0"/>
              </a:rPr>
              <a:t>tended</a:t>
            </a:r>
            <a:r>
              <a:rPr lang="en-US" sz="2000" b="0" i="0" dirty="0">
                <a:effectLst/>
                <a:latin typeface="Bookman Old Style" panose="02050604050505020204" pitchFamily="18" charset="0"/>
              </a:rPr>
              <a:t> motherboard)</a:t>
            </a:r>
            <a:r>
              <a:rPr lang="en-US" sz="2000" dirty="0">
                <a:effectLst/>
                <a:latin typeface="Bookman Old Style" panose="02050604050505020204" pitchFamily="18" charset="0"/>
                <a:ea typeface="Times New Roman" panose="02020603050405020304" pitchFamily="18" charset="0"/>
                <a:cs typeface="Calibri" panose="020F0502020204030204" pitchFamily="34" charset="0"/>
              </a:rPr>
              <a:t>. </a:t>
            </a:r>
          </a:p>
          <a:p>
            <a:pPr marL="457200" algn="just">
              <a:lnSpc>
                <a:spcPct val="150000"/>
              </a:lnSpc>
              <a:spcBef>
                <a:spcPts val="0"/>
              </a:spcBef>
              <a:spcAft>
                <a:spcPts val="0"/>
              </a:spcAft>
            </a:pPr>
            <a:r>
              <a:rPr lang="en-US" sz="2000" b="0" i="0" dirty="0">
                <a:effectLst/>
                <a:latin typeface="Bookman Old Style" panose="02050604050505020204" pitchFamily="18" charset="0"/>
              </a:rPr>
              <a:t> </a:t>
            </a:r>
            <a:r>
              <a:rPr lang="en-US" sz="2000" b="1" i="0" dirty="0">
                <a:effectLst/>
                <a:latin typeface="Bookman Old Style" panose="02050604050505020204" pitchFamily="18" charset="0"/>
              </a:rPr>
              <a:t>The Baby AT </a:t>
            </a:r>
            <a:r>
              <a:rPr lang="en-US" sz="2000" b="0" i="0" dirty="0">
                <a:effectLst/>
                <a:latin typeface="Bookman Old Style" panose="02050604050505020204" pitchFamily="18" charset="0"/>
              </a:rPr>
              <a:t>was </a:t>
            </a:r>
            <a:r>
              <a:rPr lang="en-US" sz="2000" i="0" dirty="0">
                <a:effectLst/>
                <a:latin typeface="Bookman Old Style" panose="02050604050505020204" pitchFamily="18" charset="0"/>
              </a:rPr>
              <a:t>the first PC motherboard to build in sockets for I/O ports (serial, parallel, etc.), which were cabled to connectors on the back of the case.</a:t>
            </a:r>
            <a:r>
              <a:rPr lang="en-US" sz="2000" dirty="0">
                <a:effectLst/>
                <a:latin typeface="Bookman Old Style" panose="02050604050505020204" pitchFamily="18" charset="0"/>
                <a:ea typeface="Times New Roman" panose="02020603050405020304" pitchFamily="18" charset="0"/>
                <a:cs typeface="Calibri" panose="020F0502020204030204" pitchFamily="34" charset="0"/>
              </a:rPr>
              <a:t> </a:t>
            </a:r>
            <a:endParaRPr lang="en-US" sz="1900" dirty="0">
              <a:effectLst/>
              <a:latin typeface="Bookman Old Style" panose="02050604050505020204" pitchFamily="18" charset="0"/>
              <a:ea typeface="Times New Roman" panose="02020603050405020304" pitchFamily="18" charset="0"/>
              <a:cs typeface="Calibri" panose="020F0502020204030204" pitchFamily="34" charset="0"/>
            </a:endParaRPr>
          </a:p>
          <a:p>
            <a:pPr marL="457200" algn="just">
              <a:lnSpc>
                <a:spcPct val="150000"/>
              </a:lnSpc>
              <a:spcBef>
                <a:spcPts val="0"/>
              </a:spcBef>
              <a:spcAft>
                <a:spcPts val="0"/>
              </a:spcAft>
            </a:pPr>
            <a:r>
              <a:rPr lang="en-US" sz="1900" b="0" i="0" dirty="0">
                <a:effectLst/>
                <a:latin typeface="Bookman Old Style" panose="02050604050505020204" pitchFamily="18" charset="0"/>
              </a:rPr>
              <a:t>The Baby AT was the first PC motherboard to build in sockets for I/O ports (serial, parallel, etc.), which were cabled to connectors on the back of the case.</a:t>
            </a:r>
            <a:endParaRPr lang="en-US" sz="1900" dirty="0">
              <a:latin typeface="Bookman Old Style" panose="02050604050505020204" pitchFamily="18" charset="0"/>
              <a:ea typeface="Calibri" panose="020F0502020204030204" pitchFamily="34" charset="0"/>
              <a:cs typeface="Symbol" panose="05050102010706020507" pitchFamily="18" charset="2"/>
            </a:endParaRPr>
          </a:p>
        </p:txBody>
      </p:sp>
      <p:sp>
        <p:nvSpPr>
          <p:cNvPr id="3" name="Date Placeholder 2"/>
          <p:cNvSpPr>
            <a:spLocks noGrp="1"/>
          </p:cNvSpPr>
          <p:nvPr>
            <p:ph type="dt" sz="half" idx="10"/>
          </p:nvPr>
        </p:nvSpPr>
        <p:spPr/>
        <p:txBody>
          <a:bodyPr/>
          <a:lstStyle/>
          <a:p>
            <a:pPr>
              <a:defRPr/>
            </a:pPr>
            <a:fld id="{B3027224-2CEF-4296-B29A-75DB9DC11795}" type="datetime2">
              <a:rPr lang="en-US" smtClean="0"/>
              <a:t>Monday, March 13, 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58</a:t>
            </a:fld>
            <a:endParaRPr lang="en-US"/>
          </a:p>
        </p:txBody>
      </p:sp>
      <p:sp>
        <p:nvSpPr>
          <p:cNvPr id="2" name="Footer Placeholder 1"/>
          <p:cNvSpPr>
            <a:spLocks noGrp="1"/>
          </p:cNvSpPr>
          <p:nvPr>
            <p:ph type="ftr" sz="quarter" idx="11"/>
          </p:nvPr>
        </p:nvSpPr>
        <p:spPr/>
        <p:txBody>
          <a:bodyPr/>
          <a:lstStyle/>
          <a:p>
            <a:pPr>
              <a:defRPr/>
            </a:pPr>
            <a:r>
              <a:rPr lang="en-US"/>
              <a:t>Computer architecture and hardware maintenance / Year 1 Day &amp; Evening</a:t>
            </a:r>
          </a:p>
        </p:txBody>
      </p:sp>
    </p:spTree>
    <p:extLst>
      <p:ext uri="{BB962C8B-B14F-4D97-AF65-F5344CB8AC3E}">
        <p14:creationId xmlns:p14="http://schemas.microsoft.com/office/powerpoint/2010/main" val="33191516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0"/>
            <a:ext cx="8845550" cy="6172200"/>
          </a:xfrm>
        </p:spPr>
        <p:txBody>
          <a:bodyPr/>
          <a:lstStyle/>
          <a:p>
            <a:pPr marL="184150" indent="0" algn="just">
              <a:lnSpc>
                <a:spcPct val="150000"/>
              </a:lnSpc>
              <a:spcBef>
                <a:spcPts val="0"/>
              </a:spcBef>
              <a:spcAft>
                <a:spcPts val="0"/>
              </a:spcAft>
              <a:buNone/>
            </a:pPr>
            <a:endParaRPr lang="en-US" sz="1900" dirty="0">
              <a:latin typeface="Bookman Old Style" panose="02050604050505020204" pitchFamily="18" charset="0"/>
              <a:ea typeface="Calibri" panose="020F0502020204030204" pitchFamily="34" charset="0"/>
              <a:cs typeface="Symbol" panose="05050102010706020507" pitchFamily="18" charset="2"/>
            </a:endParaRPr>
          </a:p>
        </p:txBody>
      </p:sp>
      <p:sp>
        <p:nvSpPr>
          <p:cNvPr id="3" name="Date Placeholder 2"/>
          <p:cNvSpPr>
            <a:spLocks noGrp="1"/>
          </p:cNvSpPr>
          <p:nvPr>
            <p:ph type="dt" sz="half" idx="10"/>
          </p:nvPr>
        </p:nvSpPr>
        <p:spPr/>
        <p:txBody>
          <a:bodyPr/>
          <a:lstStyle/>
          <a:p>
            <a:pPr>
              <a:defRPr/>
            </a:pPr>
            <a:fld id="{B3027224-2CEF-4296-B29A-75DB9DC11795}" type="datetime2">
              <a:rPr lang="en-US" smtClean="0"/>
              <a:t>Monday, March 13, 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59</a:t>
            </a:fld>
            <a:endParaRPr lang="en-US"/>
          </a:p>
        </p:txBody>
      </p:sp>
      <p:sp>
        <p:nvSpPr>
          <p:cNvPr id="2" name="Footer Placeholder 1"/>
          <p:cNvSpPr>
            <a:spLocks noGrp="1"/>
          </p:cNvSpPr>
          <p:nvPr>
            <p:ph type="ftr" sz="quarter" idx="11"/>
          </p:nvPr>
        </p:nvSpPr>
        <p:spPr/>
        <p:txBody>
          <a:bodyPr/>
          <a:lstStyle/>
          <a:p>
            <a:pPr>
              <a:defRPr/>
            </a:pPr>
            <a:r>
              <a:rPr lang="en-US"/>
              <a:t>Computer architecture and hardware maintenance / Year 1 Day &amp; Evening</a:t>
            </a:r>
          </a:p>
        </p:txBody>
      </p:sp>
      <p:pic>
        <p:nvPicPr>
          <p:cNvPr id="6" name="Picture 5">
            <a:extLst>
              <a:ext uri="{FF2B5EF4-FFF2-40B4-BE49-F238E27FC236}">
                <a16:creationId xmlns:a16="http://schemas.microsoft.com/office/drawing/2014/main" id="{169260BC-845F-BFAA-A13B-C84621B8CE68}"/>
              </a:ext>
            </a:extLst>
          </p:cNvPr>
          <p:cNvPicPr>
            <a:picLocks noChangeAspect="1"/>
          </p:cNvPicPr>
          <p:nvPr/>
        </p:nvPicPr>
        <p:blipFill>
          <a:blip r:embed="rId2"/>
          <a:stretch>
            <a:fillRect/>
          </a:stretch>
        </p:blipFill>
        <p:spPr>
          <a:xfrm>
            <a:off x="304800" y="457200"/>
            <a:ext cx="8458200" cy="5124450"/>
          </a:xfrm>
          <a:prstGeom prst="rect">
            <a:avLst/>
          </a:prstGeom>
        </p:spPr>
      </p:pic>
    </p:spTree>
    <p:extLst>
      <p:ext uri="{BB962C8B-B14F-4D97-AF65-F5344CB8AC3E}">
        <p14:creationId xmlns:p14="http://schemas.microsoft.com/office/powerpoint/2010/main" val="2783751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90500"/>
            <a:ext cx="8851900" cy="6286500"/>
          </a:xfrm>
          <a:pattFill prst="pct5">
            <a:fgClr>
              <a:schemeClr val="accent1"/>
            </a:fgClr>
            <a:bgClr>
              <a:schemeClr val="bg1"/>
            </a:bgClr>
          </a:pattFill>
        </p:spPr>
        <p:txBody>
          <a:bodyPr/>
          <a:lstStyle/>
          <a:p>
            <a:pPr algn="just" eaLnBrk="1" hangingPunct="1"/>
            <a:endParaRPr lang="en-US" sz="2800" dirty="0"/>
          </a:p>
          <a:p>
            <a:pPr algn="just" eaLnBrk="1" hangingPunct="1"/>
            <a:endParaRPr lang="en-US" sz="2800" dirty="0"/>
          </a:p>
          <a:p>
            <a:pPr algn="just" eaLnBrk="1" hangingPunct="1"/>
            <a:endParaRPr lang="en-US" sz="2800" dirty="0"/>
          </a:p>
          <a:p>
            <a:pPr algn="just" eaLnBrk="1" hangingPunct="1"/>
            <a:endParaRPr lang="en-US" sz="2800" dirty="0"/>
          </a:p>
          <a:p>
            <a:pPr algn="just" eaLnBrk="1" hangingPunct="1"/>
            <a:endParaRPr lang="en-US" sz="2800" dirty="0"/>
          </a:p>
          <a:p>
            <a:pPr marL="0" indent="0" algn="just" eaLnBrk="1" hangingPunct="1">
              <a:buNone/>
            </a:pPr>
            <a:r>
              <a:rPr lang="en-US" sz="2800" dirty="0"/>
              <a:t>      </a:t>
            </a:r>
            <a:r>
              <a:rPr lang="en-US" sz="2800" b="1" i="1" dirty="0">
                <a:solidFill>
                  <a:srgbClr val="000099"/>
                </a:solidFill>
                <a:latin typeface="Bookman Old Style" panose="02050604050505020204" pitchFamily="18" charset="0"/>
              </a:rPr>
              <a:t>Chapter 1: HARDWARE INTRODUCTION</a:t>
            </a:r>
            <a:endParaRPr lang="en-US" sz="2800" dirty="0"/>
          </a:p>
        </p:txBody>
      </p:sp>
      <p:sp>
        <p:nvSpPr>
          <p:cNvPr id="3" name="Date Placeholder 2"/>
          <p:cNvSpPr>
            <a:spLocks noGrp="1"/>
          </p:cNvSpPr>
          <p:nvPr>
            <p:ph type="dt" sz="half" idx="10"/>
          </p:nvPr>
        </p:nvSpPr>
        <p:spPr/>
        <p:txBody>
          <a:bodyPr/>
          <a:lstStyle/>
          <a:p>
            <a:pPr>
              <a:defRPr/>
            </a:pPr>
            <a:fld id="{93AB78BF-4986-415F-B886-530A578CF2F9}" type="datetime2">
              <a:rPr lang="en-US" smtClean="0"/>
              <a:t>Monday, March 13, 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6</a:t>
            </a:fld>
            <a:endParaRPr lang="en-US"/>
          </a:p>
        </p:txBody>
      </p:sp>
      <p:sp>
        <p:nvSpPr>
          <p:cNvPr id="5" name="Footer Placeholder 4"/>
          <p:cNvSpPr>
            <a:spLocks noGrp="1"/>
          </p:cNvSpPr>
          <p:nvPr>
            <p:ph type="ftr" sz="quarter" idx="11"/>
          </p:nvPr>
        </p:nvSpPr>
        <p:spPr/>
        <p:txBody>
          <a:bodyPr/>
          <a:lstStyle/>
          <a:p>
            <a:pPr>
              <a:defRPr/>
            </a:pPr>
            <a:r>
              <a:rPr lang="en-US"/>
              <a:t>Computer architecture and hardware maintenance / Year 1 Day &amp; Evening</a:t>
            </a:r>
          </a:p>
        </p:txBody>
      </p:sp>
    </p:spTree>
    <p:extLst>
      <p:ext uri="{BB962C8B-B14F-4D97-AF65-F5344CB8AC3E}">
        <p14:creationId xmlns:p14="http://schemas.microsoft.com/office/powerpoint/2010/main" val="22924212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0"/>
            <a:ext cx="8845550" cy="6172200"/>
          </a:xfrm>
        </p:spPr>
        <p:txBody>
          <a:bodyPr/>
          <a:lstStyle/>
          <a:p>
            <a:pPr marL="184150" indent="0" algn="just">
              <a:lnSpc>
                <a:spcPct val="150000"/>
              </a:lnSpc>
              <a:spcBef>
                <a:spcPts val="0"/>
              </a:spcBef>
              <a:spcAft>
                <a:spcPts val="0"/>
              </a:spcAft>
              <a:buNone/>
            </a:pPr>
            <a:r>
              <a:rPr lang="en-US" sz="2100" b="1" dirty="0">
                <a:effectLst/>
                <a:latin typeface="Bookman Old Style" panose="02050604050505020204" pitchFamily="18" charset="0"/>
                <a:ea typeface="Times New Roman" panose="02020603050405020304" pitchFamily="18" charset="0"/>
                <a:cs typeface="Calibri" panose="020F0502020204030204" pitchFamily="34" charset="0"/>
              </a:rPr>
              <a:t> The ATX motherboard </a:t>
            </a:r>
            <a:r>
              <a:rPr lang="en-US" sz="2100" dirty="0">
                <a:effectLst/>
                <a:latin typeface="Bookman Old Style" panose="02050604050505020204" pitchFamily="18" charset="0"/>
                <a:ea typeface="Times New Roman" panose="02020603050405020304" pitchFamily="18" charset="0"/>
                <a:cs typeface="Calibri" panose="020F0502020204030204" pitchFamily="34" charset="0"/>
              </a:rPr>
              <a:t>is similar to the Baby AT motherboard, except for a number of important enhancements. </a:t>
            </a:r>
          </a:p>
          <a:p>
            <a:pPr marL="457200" algn="just">
              <a:lnSpc>
                <a:spcPct val="150000"/>
              </a:lnSpc>
              <a:spcBef>
                <a:spcPts val="0"/>
              </a:spcBef>
              <a:spcAft>
                <a:spcPts val="0"/>
              </a:spcAft>
            </a:pPr>
            <a:endParaRPr lang="en-US" sz="2100" b="0" i="0" dirty="0">
              <a:effectLst/>
              <a:latin typeface="Bookman Old Style" panose="02050604050505020204" pitchFamily="18" charset="0"/>
            </a:endParaRPr>
          </a:p>
          <a:p>
            <a:pPr marL="457200" algn="just">
              <a:lnSpc>
                <a:spcPct val="150000"/>
              </a:lnSpc>
              <a:spcBef>
                <a:spcPts val="0"/>
              </a:spcBef>
              <a:spcAft>
                <a:spcPts val="0"/>
              </a:spcAft>
            </a:pPr>
            <a:r>
              <a:rPr lang="en-US" sz="2100" b="0" i="0" dirty="0">
                <a:effectLst/>
                <a:latin typeface="Bookman Old Style" panose="02050604050505020204" pitchFamily="18" charset="0"/>
              </a:rPr>
              <a:t>Invented by Intel in 1995, it incorporates the first major change in the layout of PC motherboards to occur in years.</a:t>
            </a:r>
            <a:endParaRPr lang="en-US" sz="2100" dirty="0">
              <a:effectLst/>
              <a:latin typeface="Bookman Old Style" panose="02050604050505020204" pitchFamily="18" charset="0"/>
              <a:ea typeface="Times New Roman" panose="02020603050405020304" pitchFamily="18" charset="0"/>
              <a:cs typeface="Calibri" panose="020F0502020204030204" pitchFamily="34" charset="0"/>
            </a:endParaRPr>
          </a:p>
          <a:p>
            <a:pPr marL="457200" algn="just">
              <a:lnSpc>
                <a:spcPct val="150000"/>
              </a:lnSpc>
              <a:spcBef>
                <a:spcPts val="0"/>
              </a:spcBef>
              <a:spcAft>
                <a:spcPts val="0"/>
              </a:spcAft>
            </a:pPr>
            <a:endParaRPr lang="en-US" sz="2100" dirty="0">
              <a:effectLst/>
              <a:latin typeface="Bookman Old Style" panose="02050604050505020204" pitchFamily="18" charset="0"/>
              <a:ea typeface="Times New Roman" panose="02020603050405020304" pitchFamily="18" charset="0"/>
              <a:cs typeface="Calibri" panose="020F0502020204030204" pitchFamily="34" charset="0"/>
            </a:endParaRPr>
          </a:p>
          <a:p>
            <a:pPr marL="457200" algn="just">
              <a:lnSpc>
                <a:spcPct val="150000"/>
              </a:lnSpc>
              <a:spcBef>
                <a:spcPts val="0"/>
              </a:spcBef>
              <a:spcAft>
                <a:spcPts val="0"/>
              </a:spcAft>
            </a:pPr>
            <a:r>
              <a:rPr lang="en-US" sz="2100" dirty="0">
                <a:effectLst/>
                <a:latin typeface="Bookman Old Style" panose="02050604050505020204" pitchFamily="18" charset="0"/>
                <a:ea typeface="Times New Roman" panose="02020603050405020304" pitchFamily="18" charset="0"/>
                <a:cs typeface="Calibri" panose="020F0502020204030204" pitchFamily="34" charset="0"/>
              </a:rPr>
              <a:t>Most new systems come with the ATX motherboard form factor. </a:t>
            </a:r>
            <a:endParaRPr lang="en-US" sz="2100" dirty="0">
              <a:effectLst/>
              <a:latin typeface="Bookman Old Style" panose="02050604050505020204" pitchFamily="18" charset="0"/>
              <a:ea typeface="Times New Roman" panose="02020603050405020304" pitchFamily="18" charset="0"/>
              <a:cs typeface="Times New Roman" panose="02020603050405020304" pitchFamily="18" charset="0"/>
            </a:endParaRPr>
          </a:p>
          <a:p>
            <a:pPr marL="457200" marR="0" algn="just">
              <a:lnSpc>
                <a:spcPct val="150000"/>
              </a:lnSpc>
              <a:spcBef>
                <a:spcPts val="0"/>
              </a:spcBef>
              <a:spcAft>
                <a:spcPts val="0"/>
              </a:spcAft>
            </a:pPr>
            <a:endParaRPr lang="en-US" sz="2100" dirty="0">
              <a:latin typeface="Bookman Old Style" panose="02050604050505020204" pitchFamily="18" charset="0"/>
              <a:ea typeface="Calibri" panose="020F0502020204030204" pitchFamily="34" charset="0"/>
              <a:cs typeface="Symbol" panose="05050102010706020507" pitchFamily="18" charset="2"/>
            </a:endParaRPr>
          </a:p>
        </p:txBody>
      </p:sp>
      <p:sp>
        <p:nvSpPr>
          <p:cNvPr id="3" name="Date Placeholder 2"/>
          <p:cNvSpPr>
            <a:spLocks noGrp="1"/>
          </p:cNvSpPr>
          <p:nvPr>
            <p:ph type="dt" sz="half" idx="10"/>
          </p:nvPr>
        </p:nvSpPr>
        <p:spPr/>
        <p:txBody>
          <a:bodyPr/>
          <a:lstStyle/>
          <a:p>
            <a:pPr>
              <a:defRPr/>
            </a:pPr>
            <a:fld id="{B3027224-2CEF-4296-B29A-75DB9DC11795}" type="datetime2">
              <a:rPr lang="en-US" smtClean="0"/>
              <a:t>Monday, March 13, 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60</a:t>
            </a:fld>
            <a:endParaRPr lang="en-US"/>
          </a:p>
        </p:txBody>
      </p:sp>
      <p:sp>
        <p:nvSpPr>
          <p:cNvPr id="2" name="Footer Placeholder 1"/>
          <p:cNvSpPr>
            <a:spLocks noGrp="1"/>
          </p:cNvSpPr>
          <p:nvPr>
            <p:ph type="ftr" sz="quarter" idx="11"/>
          </p:nvPr>
        </p:nvSpPr>
        <p:spPr/>
        <p:txBody>
          <a:bodyPr/>
          <a:lstStyle/>
          <a:p>
            <a:pPr>
              <a:defRPr/>
            </a:pPr>
            <a:r>
              <a:rPr lang="en-US"/>
              <a:t>Computer architecture and hardware maintenance / Year 1 Day &amp; Evening</a:t>
            </a:r>
          </a:p>
        </p:txBody>
      </p:sp>
    </p:spTree>
    <p:extLst>
      <p:ext uri="{BB962C8B-B14F-4D97-AF65-F5344CB8AC3E}">
        <p14:creationId xmlns:p14="http://schemas.microsoft.com/office/powerpoint/2010/main" val="178938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a:buNone/>
            </a:pPr>
            <a:r>
              <a:rPr lang="en-US" b="1" dirty="0">
                <a:solidFill>
                  <a:srgbClr val="C00000"/>
                </a:solidFill>
              </a:rPr>
              <a:t>The motherboard</a:t>
            </a:r>
          </a:p>
          <a:p>
            <a:pPr marL="0" indent="0" algn="just">
              <a:buNone/>
            </a:pPr>
            <a:r>
              <a:rPr lang="en-US" dirty="0"/>
              <a:t> </a:t>
            </a:r>
            <a:endParaRPr lang="en-US" sz="2700" dirty="0"/>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61</a:t>
            </a:fld>
            <a:endParaRPr lang="en-US"/>
          </a:p>
        </p:txBody>
      </p:sp>
      <p:pic>
        <p:nvPicPr>
          <p:cNvPr id="5" name="Picture 4">
            <a:extLst>
              <a:ext uri="{FF2B5EF4-FFF2-40B4-BE49-F238E27FC236}">
                <a16:creationId xmlns:a16="http://schemas.microsoft.com/office/drawing/2014/main" id="{A14E1C96-6B49-30FC-09A5-620B65B5C9F7}"/>
              </a:ext>
            </a:extLst>
          </p:cNvPr>
          <p:cNvPicPr>
            <a:picLocks noChangeAspect="1"/>
          </p:cNvPicPr>
          <p:nvPr/>
        </p:nvPicPr>
        <p:blipFill>
          <a:blip r:embed="rId2"/>
          <a:stretch>
            <a:fillRect/>
          </a:stretch>
        </p:blipFill>
        <p:spPr>
          <a:xfrm>
            <a:off x="777874" y="762000"/>
            <a:ext cx="7680326" cy="4572000"/>
          </a:xfrm>
          <a:prstGeom prst="rect">
            <a:avLst/>
          </a:prstGeom>
        </p:spPr>
      </p:pic>
    </p:spTree>
    <p:extLst>
      <p:ext uri="{BB962C8B-B14F-4D97-AF65-F5344CB8AC3E}">
        <p14:creationId xmlns:p14="http://schemas.microsoft.com/office/powerpoint/2010/main" val="37308772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304800"/>
            <a:ext cx="8845550" cy="6172200"/>
          </a:xfrm>
        </p:spPr>
        <p:txBody>
          <a:bodyPr/>
          <a:lstStyle/>
          <a:p>
            <a:pPr marL="457200" marR="0" algn="just">
              <a:lnSpc>
                <a:spcPct val="150000"/>
              </a:lnSpc>
              <a:spcBef>
                <a:spcPts val="0"/>
              </a:spcBef>
              <a:spcAft>
                <a:spcPts val="0"/>
              </a:spcAft>
            </a:pPr>
            <a:endParaRPr lang="en-US" sz="2000" dirty="0">
              <a:latin typeface="Bookman Old Style" panose="02050604050505020204" pitchFamily="18" charset="0"/>
              <a:ea typeface="Calibri" panose="020F0502020204030204" pitchFamily="34" charset="0"/>
              <a:cs typeface="Symbol" panose="05050102010706020507" pitchFamily="18" charset="2"/>
            </a:endParaRPr>
          </a:p>
        </p:txBody>
      </p:sp>
      <p:sp>
        <p:nvSpPr>
          <p:cNvPr id="3" name="Date Placeholder 2"/>
          <p:cNvSpPr>
            <a:spLocks noGrp="1"/>
          </p:cNvSpPr>
          <p:nvPr>
            <p:ph type="dt" sz="half" idx="10"/>
          </p:nvPr>
        </p:nvSpPr>
        <p:spPr/>
        <p:txBody>
          <a:bodyPr/>
          <a:lstStyle/>
          <a:p>
            <a:pPr>
              <a:defRPr/>
            </a:pPr>
            <a:fld id="{6A4EC05C-CE44-43AF-A1C3-039280CB1791}" type="datetime2">
              <a:rPr lang="en-US" smtClean="0"/>
              <a:t>Monday, March 13, 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62</a:t>
            </a:fld>
            <a:endParaRPr lang="en-US"/>
          </a:p>
        </p:txBody>
      </p:sp>
      <p:sp>
        <p:nvSpPr>
          <p:cNvPr id="2" name="Footer Placeholder 1"/>
          <p:cNvSpPr>
            <a:spLocks noGrp="1"/>
          </p:cNvSpPr>
          <p:nvPr>
            <p:ph type="ftr" sz="quarter" idx="11"/>
          </p:nvPr>
        </p:nvSpPr>
        <p:spPr/>
        <p:txBody>
          <a:bodyPr/>
          <a:lstStyle/>
          <a:p>
            <a:pPr>
              <a:defRPr/>
            </a:pPr>
            <a:r>
              <a:rPr lang="en-US"/>
              <a:t>Computer architecture and hardware maintenance / Year 1 Day &amp; Evening</a:t>
            </a:r>
          </a:p>
        </p:txBody>
      </p:sp>
      <p:pic>
        <p:nvPicPr>
          <p:cNvPr id="5" name="Picture 4">
            <a:extLst>
              <a:ext uri="{FF2B5EF4-FFF2-40B4-BE49-F238E27FC236}">
                <a16:creationId xmlns:a16="http://schemas.microsoft.com/office/drawing/2014/main" id="{C6545262-8C6F-9C8F-C498-5E979058C4F1}"/>
              </a:ext>
            </a:extLst>
          </p:cNvPr>
          <p:cNvPicPr>
            <a:picLocks noChangeAspect="1"/>
          </p:cNvPicPr>
          <p:nvPr/>
        </p:nvPicPr>
        <p:blipFill>
          <a:blip r:embed="rId2" cstate="print"/>
          <a:srcRect/>
          <a:stretch>
            <a:fillRect/>
          </a:stretch>
        </p:blipFill>
        <p:spPr bwMode="auto">
          <a:xfrm rot="5400000">
            <a:off x="1483360" y="-914400"/>
            <a:ext cx="6024880" cy="8686800"/>
          </a:xfrm>
          <a:prstGeom prst="rect">
            <a:avLst/>
          </a:prstGeom>
          <a:noFill/>
          <a:ln w="9525">
            <a:noFill/>
            <a:miter lim="800000"/>
            <a:headEnd/>
            <a:tailEnd/>
          </a:ln>
        </p:spPr>
      </p:pic>
    </p:spTree>
    <p:extLst>
      <p:ext uri="{BB962C8B-B14F-4D97-AF65-F5344CB8AC3E}">
        <p14:creationId xmlns:p14="http://schemas.microsoft.com/office/powerpoint/2010/main" val="4970423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buNone/>
            </a:pPr>
            <a:r>
              <a:rPr lang="en-US" sz="2300" b="1" dirty="0">
                <a:solidFill>
                  <a:srgbClr val="000099"/>
                </a:solidFill>
                <a:latin typeface="Bookman Old Style" panose="02050604050505020204" pitchFamily="18" charset="0"/>
              </a:rPr>
              <a:t>Expansion slots</a:t>
            </a:r>
          </a:p>
          <a:p>
            <a:pPr marL="0" indent="0" algn="just">
              <a:buNone/>
            </a:pPr>
            <a:r>
              <a:rPr lang="en-US" sz="2300" dirty="0">
                <a:latin typeface="Bookman Old Style" panose="02050604050505020204" pitchFamily="18" charset="0"/>
              </a:rPr>
              <a:t>  </a:t>
            </a:r>
          </a:p>
          <a:p>
            <a:pPr algn="just"/>
            <a:r>
              <a:rPr lang="en-US" sz="2000" b="1" i="0" dirty="0">
                <a:effectLst/>
                <a:latin typeface="Bookman Old Style" panose="02050604050505020204" pitchFamily="18" charset="0"/>
              </a:rPr>
              <a:t>An expansion slot </a:t>
            </a:r>
            <a:r>
              <a:rPr lang="en-US" sz="2000" b="0" i="0" dirty="0">
                <a:effectLst/>
                <a:latin typeface="Bookman Old Style" panose="02050604050505020204" pitchFamily="18" charset="0"/>
              </a:rPr>
              <a:t>is a socket on the motherboard that is used to insert an expansion card (or circuit board), which provides additional features to a computer such as video, sound, advanced graphics, Ethernet or memory.</a:t>
            </a:r>
          </a:p>
          <a:p>
            <a:pPr algn="just"/>
            <a:endParaRPr lang="en-US" sz="2000" dirty="0">
              <a:latin typeface="Bookman Old Style" panose="02050604050505020204" pitchFamily="18" charset="0"/>
            </a:endParaRPr>
          </a:p>
          <a:p>
            <a:pPr algn="just"/>
            <a:r>
              <a:rPr lang="en-US" sz="2000" b="0" i="0" dirty="0">
                <a:effectLst/>
                <a:latin typeface="Bookman Old Style" panose="02050604050505020204" pitchFamily="18" charset="0"/>
              </a:rPr>
              <a:t>An expansion slot is a connection point with a </a:t>
            </a:r>
            <a:r>
              <a:rPr lang="en-US" sz="2000" b="0" i="0" u="none" strike="noStrike" dirty="0">
                <a:effectLst/>
                <a:latin typeface="Bookman Old Style" panose="02050604050505020204" pitchFamily="18" charset="0"/>
                <a:hlinkClick r:id="rId2">
                  <a:extLst>
                    <a:ext uri="{A12FA001-AC4F-418D-AE19-62706E023703}">
                      <ahyp:hlinkClr xmlns:ahyp="http://schemas.microsoft.com/office/drawing/2018/hyperlinkcolor" val="tx"/>
                    </a:ext>
                  </a:extLst>
                </a:hlinkClick>
              </a:rPr>
              <a:t>computer motherboard</a:t>
            </a:r>
            <a:r>
              <a:rPr lang="en-US" sz="2000" b="0" i="0" dirty="0">
                <a:effectLst/>
                <a:latin typeface="Bookman Old Style" panose="02050604050505020204" pitchFamily="18" charset="0"/>
              </a:rPr>
              <a:t> where an additional component can be added to the computer.</a:t>
            </a:r>
            <a:endParaRPr lang="en-US" sz="2000" dirty="0">
              <a:latin typeface="Bookman Old Style" panose="02050604050505020204" pitchFamily="18" charset="0"/>
            </a:endParaRPr>
          </a:p>
          <a:p>
            <a:pPr marL="0" indent="0" algn="just">
              <a:buNone/>
            </a:pPr>
            <a:endParaRPr lang="en-US" sz="2000" dirty="0">
              <a:latin typeface="Bookman Old Style" panose="02050604050505020204" pitchFamily="18" charset="0"/>
            </a:endParaRPr>
          </a:p>
          <a:p>
            <a:pPr algn="just"/>
            <a:r>
              <a:rPr lang="en-US" sz="2000" dirty="0">
                <a:latin typeface="Bookman Old Style" panose="02050604050505020204" pitchFamily="18" charset="0"/>
              </a:rPr>
              <a:t>All computers have expansion slots that allow additional devices to be added. </a:t>
            </a:r>
          </a:p>
          <a:p>
            <a:pPr algn="just"/>
            <a:r>
              <a:rPr lang="en-US" sz="2000" dirty="0">
                <a:latin typeface="Bookman Old Style" panose="02050604050505020204" pitchFamily="18" charset="0"/>
              </a:rPr>
              <a:t>Video cards, I/O cards, and sound cards are examples of components that are located in expansion slots. </a:t>
            </a:r>
          </a:p>
          <a:p>
            <a:pPr algn="just"/>
            <a:r>
              <a:rPr lang="en-US" sz="2000" b="0" i="0" dirty="0">
                <a:solidFill>
                  <a:srgbClr val="233452"/>
                </a:solidFill>
                <a:effectLst/>
                <a:latin typeface="Bookman Old Style" panose="02050604050505020204" pitchFamily="18" charset="0"/>
              </a:rPr>
              <a:t>The main </a:t>
            </a:r>
            <a:r>
              <a:rPr lang="en-US" sz="2000" b="1" i="0" dirty="0">
                <a:solidFill>
                  <a:srgbClr val="233452"/>
                </a:solidFill>
                <a:effectLst/>
                <a:latin typeface="Bookman Old Style" panose="02050604050505020204" pitchFamily="18" charset="0"/>
              </a:rPr>
              <a:t>function of the slot is to enable the card to interface and communicate with the motherboard, CPU, RAM, and other computer components.</a:t>
            </a:r>
            <a:r>
              <a:rPr lang="en-US" sz="2000" dirty="0">
                <a:latin typeface="Bookman Old Style" panose="02050604050505020204" pitchFamily="18" charset="0"/>
              </a:rPr>
              <a:t> </a:t>
            </a:r>
          </a:p>
          <a:p>
            <a:pPr marL="0" indent="0">
              <a:buNone/>
            </a:pPr>
            <a:endParaRPr lang="en-US" sz="2000" b="1" dirty="0">
              <a:latin typeface="Bookman Old Style" panose="02050604050505020204" pitchFamily="18" charset="0"/>
            </a:endParaRPr>
          </a:p>
          <a:p>
            <a:pPr marL="0" indent="0">
              <a:buNone/>
            </a:pPr>
            <a:r>
              <a:rPr lang="en-US" sz="2000" b="1" dirty="0">
                <a:latin typeface="Bookman Old Style" panose="02050604050505020204" pitchFamily="18" charset="0"/>
              </a:rPr>
              <a:t> </a:t>
            </a:r>
            <a:endParaRPr lang="en-US" sz="2000" dirty="0">
              <a:latin typeface="Bookman Old Style" panose="02050604050505020204" pitchFamily="18" charset="0"/>
            </a:endParaRPr>
          </a:p>
          <a:p>
            <a:pPr marL="0" indent="0" algn="just">
              <a:buNone/>
            </a:pPr>
            <a:endParaRPr lang="en-US" sz="23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63</a:t>
            </a:fld>
            <a:endParaRPr lang="en-US"/>
          </a:p>
        </p:txBody>
      </p:sp>
    </p:spTree>
    <p:extLst>
      <p:ext uri="{BB962C8B-B14F-4D97-AF65-F5344CB8AC3E}">
        <p14:creationId xmlns:p14="http://schemas.microsoft.com/office/powerpoint/2010/main" val="1468015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buNone/>
            </a:pPr>
            <a:r>
              <a:rPr lang="en-US" sz="2100" b="1" dirty="0">
                <a:solidFill>
                  <a:srgbClr val="000099"/>
                </a:solidFill>
                <a:latin typeface="Bookman Old Style" panose="02050604050505020204" pitchFamily="18" charset="0"/>
              </a:rPr>
              <a:t>Type of expansion slots in the motherboard</a:t>
            </a:r>
          </a:p>
          <a:p>
            <a:pPr marL="0" indent="0" algn="just">
              <a:buNone/>
            </a:pPr>
            <a:endParaRPr lang="en-US" sz="2000" b="1" dirty="0">
              <a:solidFill>
                <a:srgbClr val="000099"/>
              </a:solidFill>
              <a:latin typeface="Bookman Old Style" panose="02050604050505020204" pitchFamily="18" charset="0"/>
            </a:endParaRPr>
          </a:p>
          <a:p>
            <a:pPr marL="0" indent="0" algn="just">
              <a:buNone/>
            </a:pPr>
            <a:r>
              <a:rPr lang="en-US" sz="2000" b="0" i="0" dirty="0">
                <a:effectLst/>
                <a:latin typeface="Bookman Old Style" panose="02050604050505020204" pitchFamily="18" charset="0"/>
              </a:rPr>
              <a:t>1. </a:t>
            </a:r>
            <a:r>
              <a:rPr lang="en-US" sz="2000" b="1" i="0" dirty="0">
                <a:effectLst/>
                <a:latin typeface="Bookman Old Style" panose="02050604050505020204" pitchFamily="18" charset="0"/>
              </a:rPr>
              <a:t>PCI Express (PCIe):</a:t>
            </a:r>
            <a:r>
              <a:rPr lang="en-US" sz="2000" b="0" i="0" dirty="0">
                <a:effectLst/>
                <a:latin typeface="Bookman Old Style" panose="02050604050505020204" pitchFamily="18" charset="0"/>
              </a:rPr>
              <a:t> This is the latest type of slot for input-output device connections. </a:t>
            </a:r>
            <a:r>
              <a:rPr lang="en-US" sz="1400" b="0" i="0" dirty="0">
                <a:solidFill>
                  <a:srgbClr val="333333"/>
                </a:solidFill>
                <a:effectLst/>
                <a:latin typeface="Times New Roman" panose="02020603050405020304" pitchFamily="18" charset="0"/>
              </a:rPr>
              <a:t>Video card</a:t>
            </a:r>
            <a:endParaRPr lang="en-US" sz="2000" b="0" i="0" dirty="0">
              <a:effectLst/>
              <a:latin typeface="Bookman Old Style" panose="02050604050505020204" pitchFamily="18" charset="0"/>
            </a:endParaRPr>
          </a:p>
          <a:p>
            <a:pPr marL="0" indent="0" algn="just">
              <a:buNone/>
            </a:pPr>
            <a:endParaRPr lang="en-US" sz="2000" dirty="0">
              <a:latin typeface="Bookman Old Style" panose="02050604050505020204" pitchFamily="18" charset="0"/>
            </a:endParaRPr>
          </a:p>
          <a:p>
            <a:pPr marL="0" indent="0" algn="just">
              <a:buNone/>
            </a:pPr>
            <a:r>
              <a:rPr lang="en-US" sz="2000" b="0" i="0" dirty="0">
                <a:effectLst/>
                <a:latin typeface="Bookman Old Style" panose="02050604050505020204" pitchFamily="18" charset="0"/>
              </a:rPr>
              <a:t>It offers a high bandwidth of data communication between the device and the computer.  </a:t>
            </a:r>
            <a:r>
              <a:rPr lang="en-US" sz="2000" b="1" i="0" dirty="0">
                <a:effectLst/>
                <a:latin typeface="Bookman Old Style" panose="02050604050505020204" pitchFamily="18" charset="0"/>
              </a:rPr>
              <a:t>PCIe is the fastest type of expansion slot that is currently available.</a:t>
            </a:r>
            <a:endParaRPr lang="en-US" sz="2000" b="0" i="0" dirty="0">
              <a:effectLst/>
              <a:latin typeface="Bookman Old Style" panose="02050604050505020204" pitchFamily="18" charset="0"/>
            </a:endParaRPr>
          </a:p>
          <a:p>
            <a:pPr marL="0" indent="0" algn="just">
              <a:buNone/>
            </a:pPr>
            <a:endParaRPr lang="en-US" sz="2000" b="0" i="0" dirty="0">
              <a:effectLst/>
              <a:latin typeface="Bookman Old Style" panose="02050604050505020204" pitchFamily="18" charset="0"/>
            </a:endParaRPr>
          </a:p>
          <a:p>
            <a:pPr marL="0" indent="0" algn="just">
              <a:buNone/>
            </a:pPr>
            <a:r>
              <a:rPr lang="en-US" sz="2000" b="0" i="0" dirty="0">
                <a:effectLst/>
                <a:latin typeface="Bookman Old Style" panose="02050604050505020204" pitchFamily="18" charset="0"/>
              </a:rPr>
              <a:t>2. </a:t>
            </a:r>
            <a:r>
              <a:rPr lang="en-US" sz="2000" b="1" i="0" dirty="0">
                <a:effectLst/>
                <a:latin typeface="Bookman Old Style" panose="02050604050505020204" pitchFamily="18" charset="0"/>
              </a:rPr>
              <a:t>PCI Peripheral Component Interconnect:</a:t>
            </a:r>
            <a:r>
              <a:rPr lang="en-US" sz="2000" b="0" i="0" dirty="0">
                <a:effectLst/>
                <a:latin typeface="Bookman Old Style" panose="02050604050505020204" pitchFamily="18" charset="0"/>
              </a:rPr>
              <a:t> they preceded the PCIe and they were a bit slower. </a:t>
            </a:r>
            <a:r>
              <a:rPr lang="en-US" sz="1400" b="0" i="0" dirty="0">
                <a:solidFill>
                  <a:srgbClr val="333333"/>
                </a:solidFill>
                <a:effectLst/>
                <a:latin typeface="Times New Roman" panose="02020603050405020304" pitchFamily="18" charset="0"/>
              </a:rPr>
              <a:t>Network card, SCSI, Sound card, Video card</a:t>
            </a:r>
            <a:endParaRPr lang="en-US" sz="2000" b="0" i="0" dirty="0">
              <a:effectLst/>
              <a:latin typeface="Bookman Old Style" panose="02050604050505020204" pitchFamily="18" charset="0"/>
            </a:endParaRPr>
          </a:p>
          <a:p>
            <a:pPr marL="0" indent="0" algn="just">
              <a:buNone/>
            </a:pPr>
            <a:endParaRPr lang="en-US" sz="2000" dirty="0">
              <a:latin typeface="Bookman Old Style" panose="02050604050505020204" pitchFamily="18" charset="0"/>
            </a:endParaRPr>
          </a:p>
          <a:p>
            <a:pPr marL="0" indent="0" algn="just">
              <a:buNone/>
            </a:pPr>
            <a:r>
              <a:rPr lang="en-US" sz="2000" b="0" i="0" dirty="0">
                <a:effectLst/>
                <a:latin typeface="Bookman Old Style" panose="02050604050505020204" pitchFamily="18" charset="0"/>
              </a:rPr>
              <a:t>3. </a:t>
            </a:r>
            <a:r>
              <a:rPr lang="en-US" sz="2000" b="1" i="0" dirty="0">
                <a:effectLst/>
                <a:latin typeface="Bookman Old Style" panose="02050604050505020204" pitchFamily="18" charset="0"/>
              </a:rPr>
              <a:t>AGP accelerated graphics port:</a:t>
            </a:r>
            <a:r>
              <a:rPr lang="en-US" sz="2000" b="0" i="0" dirty="0">
                <a:effectLst/>
                <a:latin typeface="Bookman Old Style" panose="02050604050505020204" pitchFamily="18" charset="0"/>
              </a:rPr>
              <a:t> they were designed for video and graphic types of cards. </a:t>
            </a:r>
            <a:r>
              <a:rPr lang="en-US" sz="1400" b="0" i="0" dirty="0">
                <a:solidFill>
                  <a:srgbClr val="333333"/>
                </a:solidFill>
                <a:effectLst/>
                <a:latin typeface="Times New Roman" panose="02020603050405020304" pitchFamily="18" charset="0"/>
              </a:rPr>
              <a:t>Video card</a:t>
            </a:r>
            <a:endParaRPr lang="en-US" sz="2000" b="0" i="0" dirty="0">
              <a:effectLst/>
              <a:latin typeface="Bookman Old Style" panose="02050604050505020204" pitchFamily="18" charset="0"/>
            </a:endParaRPr>
          </a:p>
          <a:p>
            <a:pPr marL="0" indent="0" algn="just">
              <a:buNone/>
            </a:pPr>
            <a:endParaRPr lang="en-US" sz="2000" dirty="0">
              <a:latin typeface="Bookman Old Style" panose="02050604050505020204" pitchFamily="18" charset="0"/>
            </a:endParaRPr>
          </a:p>
          <a:p>
            <a:pPr marL="0" indent="0" algn="just">
              <a:buNone/>
            </a:pPr>
            <a:r>
              <a:rPr lang="en-US" sz="2000" b="0" i="0" dirty="0">
                <a:effectLst/>
                <a:latin typeface="Bookman Old Style" panose="02050604050505020204" pitchFamily="18" charset="0"/>
              </a:rPr>
              <a:t>They had high data bandwidth compared to PCI. they support a direct connection between the device, CPU, and motherboard.</a:t>
            </a:r>
            <a:endParaRPr lang="en-US" sz="21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64</a:t>
            </a:fld>
            <a:endParaRPr lang="en-US"/>
          </a:p>
        </p:txBody>
      </p:sp>
    </p:spTree>
    <p:extLst>
      <p:ext uri="{BB962C8B-B14F-4D97-AF65-F5344CB8AC3E}">
        <p14:creationId xmlns:p14="http://schemas.microsoft.com/office/powerpoint/2010/main" val="2745923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a:buNone/>
            </a:pPr>
            <a:r>
              <a:rPr lang="en-US" sz="2100" b="0" i="0" dirty="0">
                <a:effectLst/>
                <a:latin typeface="Bookman Old Style" panose="02050604050505020204" pitchFamily="18" charset="0"/>
              </a:rPr>
              <a:t>4. </a:t>
            </a:r>
            <a:r>
              <a:rPr lang="en-US" sz="2100" b="1" i="0" dirty="0">
                <a:effectLst/>
                <a:latin typeface="Bookman Old Style" panose="02050604050505020204" pitchFamily="18" charset="0"/>
              </a:rPr>
              <a:t>ISA industry standard architecture: </a:t>
            </a:r>
            <a:r>
              <a:rPr lang="en-US" sz="2100" b="0" i="0" dirty="0">
                <a:effectLst/>
                <a:latin typeface="Bookman Old Style" panose="02050604050505020204" pitchFamily="18" charset="0"/>
              </a:rPr>
              <a:t>This is the oldest type of expansion slot for old computers. </a:t>
            </a:r>
            <a:r>
              <a:rPr lang="en-US" sz="1600" b="0" i="0" dirty="0">
                <a:solidFill>
                  <a:srgbClr val="333333"/>
                </a:solidFill>
                <a:effectLst/>
                <a:latin typeface="Times New Roman" panose="02020603050405020304" pitchFamily="18" charset="0"/>
              </a:rPr>
              <a:t>Network card, Sound card, Video card</a:t>
            </a:r>
            <a:endParaRPr lang="en-US" sz="2100" b="0" i="0" dirty="0">
              <a:effectLst/>
              <a:latin typeface="Bookman Old Style" panose="02050604050505020204" pitchFamily="18" charset="0"/>
            </a:endParaRPr>
          </a:p>
          <a:p>
            <a:pPr marL="0" indent="0" algn="just">
              <a:buNone/>
            </a:pPr>
            <a:endParaRPr lang="en-US" sz="2100" b="0" i="0" dirty="0">
              <a:effectLst/>
              <a:latin typeface="Bookman Old Style" panose="02050604050505020204" pitchFamily="18" charset="0"/>
            </a:endParaRPr>
          </a:p>
          <a:p>
            <a:pPr marL="0" indent="0" algn="just">
              <a:buNone/>
            </a:pPr>
            <a:endParaRPr lang="en-US" sz="2100" b="0" i="0" dirty="0">
              <a:effectLst/>
              <a:latin typeface="Bookman Old Style" panose="02050604050505020204" pitchFamily="18" charset="0"/>
            </a:endParaRPr>
          </a:p>
          <a:p>
            <a:pPr marL="0" indent="0" algn="just">
              <a:buNone/>
            </a:pPr>
            <a:r>
              <a:rPr lang="en-US" sz="2100" b="0" i="0" dirty="0">
                <a:effectLst/>
                <a:latin typeface="Bookman Old Style" panose="02050604050505020204" pitchFamily="18" charset="0"/>
              </a:rPr>
              <a:t>5. </a:t>
            </a:r>
            <a:r>
              <a:rPr lang="en-US" sz="2100" b="1" i="0" dirty="0">
                <a:effectLst/>
                <a:latin typeface="Bookman Old Style" panose="02050604050505020204" pitchFamily="18" charset="0"/>
              </a:rPr>
              <a:t>CPU sockets/slots</a:t>
            </a:r>
            <a:endParaRPr lang="en-US" sz="2100" b="0" i="0" dirty="0">
              <a:effectLst/>
              <a:latin typeface="Bookman Old Style" panose="02050604050505020204" pitchFamily="18" charset="0"/>
            </a:endParaRPr>
          </a:p>
          <a:p>
            <a:pPr marL="0" indent="0" algn="just">
              <a:buNone/>
            </a:pPr>
            <a:r>
              <a:rPr lang="en-US" sz="2100" b="0" i="0" dirty="0">
                <a:effectLst/>
                <a:latin typeface="Bookman Old Style" panose="02050604050505020204" pitchFamily="18" charset="0"/>
              </a:rPr>
              <a:t>The slot where the CPU is connected to the motherboard is called a socket. When connecting the CPU to the socket ensure that you align the pins appropriately to avoid damage. </a:t>
            </a:r>
          </a:p>
          <a:p>
            <a:pPr marL="0" indent="0" algn="just">
              <a:buNone/>
            </a:pPr>
            <a:endParaRPr lang="en-US" sz="2100" b="0" i="0" dirty="0">
              <a:effectLst/>
              <a:latin typeface="Bookman Old Style" panose="02050604050505020204" pitchFamily="18" charset="0"/>
            </a:endParaRPr>
          </a:p>
          <a:p>
            <a:pPr marL="0" indent="0" algn="just">
              <a:buNone/>
            </a:pPr>
            <a:r>
              <a:rPr lang="en-US" sz="2100" b="0" i="0" dirty="0">
                <a:effectLst/>
                <a:latin typeface="Bookman Old Style" panose="02050604050505020204" pitchFamily="18" charset="0"/>
              </a:rPr>
              <a:t>CPUs are only for a specific socket and motherboard. When you need to get a new CPU first check the type of CPU and ensure it is compatible with your motherboard. There are 2 main categories of CPU sockets available for connection.</a:t>
            </a:r>
          </a:p>
          <a:p>
            <a:pPr marL="0" indent="0" algn="just">
              <a:buNone/>
            </a:pPr>
            <a:endParaRPr lang="en-US" sz="2100" b="0" i="0" dirty="0">
              <a:effectLst/>
              <a:latin typeface="Bookman Old Style" panose="02050604050505020204" pitchFamily="18" charset="0"/>
            </a:endParaRPr>
          </a:p>
          <a:p>
            <a:pPr marL="0" indent="0" algn="just">
              <a:buNone/>
            </a:pPr>
            <a:endParaRPr lang="en-US" sz="2100" b="1" dirty="0">
              <a:latin typeface="Bookman Old Style" panose="02050604050505020204" pitchFamily="18" charset="0"/>
            </a:endParaRPr>
          </a:p>
          <a:p>
            <a:pPr marL="0" indent="0" algn="just">
              <a:buNone/>
            </a:pPr>
            <a:r>
              <a:rPr lang="en-US" sz="2100" dirty="0">
                <a:latin typeface="Bookman Old Style" panose="02050604050505020204" pitchFamily="18" charset="0"/>
              </a:rPr>
              <a:t>  </a:t>
            </a:r>
          </a:p>
          <a:p>
            <a:pPr marL="0" indent="0" algn="just">
              <a:buNone/>
            </a:pPr>
            <a:endParaRPr lang="en-US" sz="21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65</a:t>
            </a:fld>
            <a:endParaRPr lang="en-US"/>
          </a:p>
        </p:txBody>
      </p:sp>
    </p:spTree>
    <p:extLst>
      <p:ext uri="{BB962C8B-B14F-4D97-AF65-F5344CB8AC3E}">
        <p14:creationId xmlns:p14="http://schemas.microsoft.com/office/powerpoint/2010/main" val="996253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a:buNone/>
            </a:pPr>
            <a:r>
              <a:rPr lang="en-US" sz="2100" b="0" i="0" dirty="0">
                <a:effectLst/>
                <a:latin typeface="Bookman Old Style" panose="02050604050505020204" pitchFamily="18" charset="0"/>
              </a:rPr>
              <a:t>6. </a:t>
            </a:r>
            <a:r>
              <a:rPr lang="en-US" sz="2100" b="1" i="0" u="none" strike="noStrike" dirty="0">
                <a:effectLst/>
                <a:latin typeface="Bookman Old Style" panose="02050604050505020204" pitchFamily="18" charset="0"/>
                <a:hlinkClick r:id="rId2">
                  <a:extLst>
                    <a:ext uri="{A12FA001-AC4F-418D-AE19-62706E023703}">
                      <ahyp:hlinkClr xmlns:ahyp="http://schemas.microsoft.com/office/drawing/2018/hyperlinkcolor" val="tx"/>
                    </a:ext>
                  </a:extLst>
                </a:hlinkClick>
              </a:rPr>
              <a:t>Memory (RAM)</a:t>
            </a:r>
            <a:r>
              <a:rPr lang="en-US" sz="2100" b="1" i="0" dirty="0">
                <a:effectLst/>
                <a:latin typeface="Bookman Old Style" panose="02050604050505020204" pitchFamily="18" charset="0"/>
              </a:rPr>
              <a:t> slots</a:t>
            </a:r>
          </a:p>
          <a:p>
            <a:pPr marL="0" indent="0" algn="just">
              <a:buNone/>
            </a:pPr>
            <a:endParaRPr lang="en-US" sz="2100" b="0" i="0" dirty="0">
              <a:effectLst/>
              <a:latin typeface="Bookman Old Style" panose="02050604050505020204" pitchFamily="18" charset="0"/>
            </a:endParaRPr>
          </a:p>
          <a:p>
            <a:pPr algn="just">
              <a:buFont typeface="Wingdings" panose="05000000000000000000" pitchFamily="2" charset="2"/>
              <a:buChar char="Ø"/>
            </a:pPr>
            <a:r>
              <a:rPr lang="en-US" sz="2100" b="0" i="0" dirty="0">
                <a:effectLst/>
                <a:latin typeface="Bookman Old Style" panose="02050604050505020204" pitchFamily="18" charset="0"/>
              </a:rPr>
              <a:t>Most modern computers come with 2 to 4 slots that RAM can be connected. </a:t>
            </a:r>
          </a:p>
          <a:p>
            <a:pPr algn="just">
              <a:buFont typeface="Wingdings" panose="05000000000000000000" pitchFamily="2" charset="2"/>
              <a:buChar char="Ø"/>
            </a:pPr>
            <a:endParaRPr lang="en-US" sz="2100" dirty="0">
              <a:latin typeface="Bookman Old Style" panose="02050604050505020204" pitchFamily="18" charset="0"/>
            </a:endParaRPr>
          </a:p>
          <a:p>
            <a:pPr algn="just">
              <a:buFont typeface="Wingdings" panose="05000000000000000000" pitchFamily="2" charset="2"/>
              <a:buChar char="Ø"/>
            </a:pPr>
            <a:r>
              <a:rPr lang="en-US" sz="2100" b="0" i="0" dirty="0">
                <a:effectLst/>
                <a:latin typeface="Bookman Old Style" panose="02050604050505020204" pitchFamily="18" charset="0"/>
              </a:rPr>
              <a:t>They are 2 pairs that give 2 channels for data transmission. </a:t>
            </a:r>
          </a:p>
          <a:p>
            <a:pPr algn="just">
              <a:buFont typeface="Wingdings" panose="05000000000000000000" pitchFamily="2" charset="2"/>
              <a:buChar char="Ø"/>
            </a:pPr>
            <a:endParaRPr lang="en-US" sz="2100" dirty="0">
              <a:latin typeface="Bookman Old Style" panose="02050604050505020204" pitchFamily="18" charset="0"/>
            </a:endParaRPr>
          </a:p>
          <a:p>
            <a:pPr algn="just">
              <a:buFont typeface="Wingdings" panose="05000000000000000000" pitchFamily="2" charset="2"/>
              <a:buChar char="Ø"/>
            </a:pPr>
            <a:r>
              <a:rPr lang="en-US" sz="2100" b="0" i="0" dirty="0">
                <a:effectLst/>
                <a:latin typeface="Bookman Old Style" panose="02050604050505020204" pitchFamily="18" charset="0"/>
              </a:rPr>
              <a:t>For optimum use of RAM, you can fix 2 RAMs in the same channel. </a:t>
            </a:r>
          </a:p>
          <a:p>
            <a:pPr marL="0" indent="0" algn="just">
              <a:buNone/>
            </a:pPr>
            <a:endParaRPr lang="en-US" sz="21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66</a:t>
            </a:fld>
            <a:endParaRPr lang="en-US"/>
          </a:p>
        </p:txBody>
      </p:sp>
    </p:spTree>
    <p:extLst>
      <p:ext uri="{BB962C8B-B14F-4D97-AF65-F5344CB8AC3E}">
        <p14:creationId xmlns:p14="http://schemas.microsoft.com/office/powerpoint/2010/main" val="42378971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39700" y="222250"/>
            <a:ext cx="8845550" cy="6324600"/>
          </a:xfrm>
        </p:spPr>
        <p:txBody>
          <a:bodyPr/>
          <a:lstStyle/>
          <a:p>
            <a:pPr marL="0" indent="0" algn="just">
              <a:buNone/>
            </a:pPr>
            <a:endParaRPr lang="en-US" sz="2700" dirty="0"/>
          </a:p>
        </p:txBody>
      </p:sp>
      <p:sp>
        <p:nvSpPr>
          <p:cNvPr id="3" name="Date Placeholder 2"/>
          <p:cNvSpPr>
            <a:spLocks noGrp="1"/>
          </p:cNvSpPr>
          <p:nvPr>
            <p:ph type="dt" sz="half" idx="10"/>
          </p:nvPr>
        </p:nvSpPr>
        <p:spPr/>
        <p:txBody>
          <a:bodyPr/>
          <a:lstStyle/>
          <a:p>
            <a:pPr>
              <a:defRPr/>
            </a:pPr>
            <a:fld id="{1FCB9509-1866-466A-AA13-B09E9B36FC92}" type="datetime2">
              <a:rPr lang="en-US" smtClean="0"/>
              <a:t>Monday, March 13, 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67</a:t>
            </a:fld>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0" y="317500"/>
            <a:ext cx="8445500" cy="622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Computer hardware technology</a:t>
            </a:r>
          </a:p>
        </p:txBody>
      </p:sp>
    </p:spTree>
    <p:extLst>
      <p:ext uri="{BB962C8B-B14F-4D97-AF65-F5344CB8AC3E}">
        <p14:creationId xmlns:p14="http://schemas.microsoft.com/office/powerpoint/2010/main" val="24422756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a:buNone/>
            </a:pPr>
            <a:endParaRPr lang="en-US" sz="2100" dirty="0">
              <a:latin typeface="Bookman Old Style" panose="02050604050505020204" pitchFamily="18" charset="0"/>
            </a:endParaRPr>
          </a:p>
          <a:p>
            <a:pPr marL="0" indent="0" algn="just">
              <a:buNone/>
            </a:pPr>
            <a:endParaRPr lang="en-US" sz="2100" dirty="0">
              <a:latin typeface="Bookman Old Style" panose="02050604050505020204" pitchFamily="18" charset="0"/>
            </a:endParaRPr>
          </a:p>
          <a:p>
            <a:pPr marL="0" indent="0" algn="just">
              <a:buNone/>
            </a:pPr>
            <a:endParaRPr lang="en-US" sz="21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68</a:t>
            </a:fld>
            <a:endParaRPr lang="en-US"/>
          </a:p>
        </p:txBody>
      </p:sp>
      <p:pic>
        <p:nvPicPr>
          <p:cNvPr id="5" name="Picture 4">
            <a:extLst>
              <a:ext uri="{FF2B5EF4-FFF2-40B4-BE49-F238E27FC236}">
                <a16:creationId xmlns:a16="http://schemas.microsoft.com/office/drawing/2014/main" id="{574853AF-B9D5-BD50-14F5-E2502F264247}"/>
              </a:ext>
            </a:extLst>
          </p:cNvPr>
          <p:cNvPicPr>
            <a:picLocks noChangeAspect="1"/>
          </p:cNvPicPr>
          <p:nvPr/>
        </p:nvPicPr>
        <p:blipFill>
          <a:blip r:embed="rId2"/>
          <a:stretch>
            <a:fillRect/>
          </a:stretch>
        </p:blipFill>
        <p:spPr>
          <a:xfrm>
            <a:off x="152400" y="76200"/>
            <a:ext cx="4347441" cy="4086225"/>
          </a:xfrm>
          <a:prstGeom prst="rect">
            <a:avLst/>
          </a:prstGeom>
        </p:spPr>
      </p:pic>
      <p:pic>
        <p:nvPicPr>
          <p:cNvPr id="7" name="Picture 6">
            <a:extLst>
              <a:ext uri="{FF2B5EF4-FFF2-40B4-BE49-F238E27FC236}">
                <a16:creationId xmlns:a16="http://schemas.microsoft.com/office/drawing/2014/main" id="{351EE835-AD41-6787-3878-014CD73F745A}"/>
              </a:ext>
            </a:extLst>
          </p:cNvPr>
          <p:cNvPicPr>
            <a:picLocks noChangeAspect="1"/>
          </p:cNvPicPr>
          <p:nvPr/>
        </p:nvPicPr>
        <p:blipFill>
          <a:blip r:embed="rId3"/>
          <a:stretch>
            <a:fillRect/>
          </a:stretch>
        </p:blipFill>
        <p:spPr>
          <a:xfrm>
            <a:off x="4572000" y="933450"/>
            <a:ext cx="4571999" cy="4324350"/>
          </a:xfrm>
          <a:prstGeom prst="rect">
            <a:avLst/>
          </a:prstGeom>
        </p:spPr>
      </p:pic>
      <p:pic>
        <p:nvPicPr>
          <p:cNvPr id="9" name="Picture 8">
            <a:extLst>
              <a:ext uri="{FF2B5EF4-FFF2-40B4-BE49-F238E27FC236}">
                <a16:creationId xmlns:a16="http://schemas.microsoft.com/office/drawing/2014/main" id="{5EA8E396-EEBB-B528-5505-38A1D455C6F4}"/>
              </a:ext>
            </a:extLst>
          </p:cNvPr>
          <p:cNvPicPr>
            <a:picLocks noChangeAspect="1"/>
          </p:cNvPicPr>
          <p:nvPr/>
        </p:nvPicPr>
        <p:blipFill>
          <a:blip r:embed="rId4"/>
          <a:stretch>
            <a:fillRect/>
          </a:stretch>
        </p:blipFill>
        <p:spPr>
          <a:xfrm>
            <a:off x="152400" y="4162426"/>
            <a:ext cx="4347440" cy="2505074"/>
          </a:xfrm>
          <a:prstGeom prst="rect">
            <a:avLst/>
          </a:prstGeom>
        </p:spPr>
      </p:pic>
    </p:spTree>
    <p:extLst>
      <p:ext uri="{BB962C8B-B14F-4D97-AF65-F5344CB8AC3E}">
        <p14:creationId xmlns:p14="http://schemas.microsoft.com/office/powerpoint/2010/main" val="4306574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a:lnSpc>
                <a:spcPct val="150000"/>
              </a:lnSpc>
              <a:buNone/>
            </a:pPr>
            <a:r>
              <a:rPr lang="en-US" sz="2200" b="1" i="0" dirty="0">
                <a:solidFill>
                  <a:srgbClr val="333333"/>
                </a:solidFill>
                <a:effectLst/>
                <a:cs typeface="Calibri" panose="020F0502020204030204" pitchFamily="34" charset="0"/>
              </a:rPr>
              <a:t>PCI: </a:t>
            </a:r>
            <a:r>
              <a:rPr lang="en-US" sz="2200" b="0" i="0" dirty="0">
                <a:solidFill>
                  <a:srgbClr val="333333"/>
                </a:solidFill>
                <a:effectLst/>
                <a:cs typeface="Calibri" panose="020F0502020204030204" pitchFamily="34" charset="0"/>
              </a:rPr>
              <a:t>The PCI slot is the most common form of internal expansion for a PC.</a:t>
            </a:r>
          </a:p>
          <a:p>
            <a:pPr marL="0" indent="0" algn="just">
              <a:lnSpc>
                <a:spcPct val="150000"/>
              </a:lnSpc>
              <a:buNone/>
            </a:pPr>
            <a:r>
              <a:rPr lang="en-US" sz="2200" b="0" i="0" dirty="0">
                <a:solidFill>
                  <a:srgbClr val="202124"/>
                </a:solidFill>
                <a:effectLst/>
                <a:cs typeface="Calibri" panose="020F0502020204030204" pitchFamily="34" charset="0"/>
              </a:rPr>
              <a:t>Peripheral Component Interconnect: they preceded the PCIe and they were a bit slower</a:t>
            </a:r>
            <a:endParaRPr lang="en-US" sz="2200" dirty="0">
              <a:cs typeface="Calibri" panose="020F0502020204030204" pitchFamily="34" charset="0"/>
            </a:endParaRPr>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69</a:t>
            </a:fld>
            <a:endParaRPr lang="en-US"/>
          </a:p>
        </p:txBody>
      </p:sp>
      <p:pic>
        <p:nvPicPr>
          <p:cNvPr id="5" name="Picture 4">
            <a:extLst>
              <a:ext uri="{FF2B5EF4-FFF2-40B4-BE49-F238E27FC236}">
                <a16:creationId xmlns:a16="http://schemas.microsoft.com/office/drawing/2014/main" id="{D757553D-DB53-6E81-589B-D641017B7237}"/>
              </a:ext>
            </a:extLst>
          </p:cNvPr>
          <p:cNvPicPr>
            <a:picLocks noChangeAspect="1"/>
          </p:cNvPicPr>
          <p:nvPr/>
        </p:nvPicPr>
        <p:blipFill>
          <a:blip r:embed="rId2"/>
          <a:stretch>
            <a:fillRect/>
          </a:stretch>
        </p:blipFill>
        <p:spPr>
          <a:xfrm>
            <a:off x="152401" y="1438275"/>
            <a:ext cx="3428999" cy="2981325"/>
          </a:xfrm>
          <a:prstGeom prst="rect">
            <a:avLst/>
          </a:prstGeom>
        </p:spPr>
      </p:pic>
      <p:pic>
        <p:nvPicPr>
          <p:cNvPr id="7" name="Picture 6">
            <a:extLst>
              <a:ext uri="{FF2B5EF4-FFF2-40B4-BE49-F238E27FC236}">
                <a16:creationId xmlns:a16="http://schemas.microsoft.com/office/drawing/2014/main" id="{5DC44A00-02EE-C8C1-0A1A-E7A686B52896}"/>
              </a:ext>
            </a:extLst>
          </p:cNvPr>
          <p:cNvPicPr>
            <a:picLocks noChangeAspect="1"/>
          </p:cNvPicPr>
          <p:nvPr/>
        </p:nvPicPr>
        <p:blipFill>
          <a:blip r:embed="rId3"/>
          <a:stretch>
            <a:fillRect/>
          </a:stretch>
        </p:blipFill>
        <p:spPr>
          <a:xfrm>
            <a:off x="3850552" y="1676400"/>
            <a:ext cx="5217248" cy="4495800"/>
          </a:xfrm>
          <a:prstGeom prst="rect">
            <a:avLst/>
          </a:prstGeom>
        </p:spPr>
      </p:pic>
    </p:spTree>
    <p:extLst>
      <p:ext uri="{BB962C8B-B14F-4D97-AF65-F5344CB8AC3E}">
        <p14:creationId xmlns:p14="http://schemas.microsoft.com/office/powerpoint/2010/main" val="2784958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90500"/>
            <a:ext cx="8851900" cy="6477000"/>
          </a:xfrm>
        </p:spPr>
        <p:txBody>
          <a:bodyPr/>
          <a:lstStyle/>
          <a:p>
            <a:pPr marL="0" marR="0" indent="0" algn="just">
              <a:lnSpc>
                <a:spcPct val="150000"/>
              </a:lnSpc>
              <a:spcBef>
                <a:spcPts val="0"/>
              </a:spcBef>
              <a:spcAft>
                <a:spcPts val="0"/>
              </a:spcAft>
              <a:buNone/>
            </a:pPr>
            <a:r>
              <a:rPr lang="en-US" sz="2400" b="1" dirty="0">
                <a:solidFill>
                  <a:srgbClr val="000099"/>
                </a:solidFill>
                <a:effectLst/>
                <a:latin typeface="Bookman Old Style" panose="02050604050505020204" pitchFamily="18" charset="0"/>
                <a:ea typeface="Times New Roman" panose="02020603050405020304" pitchFamily="18" charset="0"/>
              </a:rPr>
              <a:t>Introduction to Computer Hardware</a:t>
            </a:r>
            <a:endParaRPr lang="en-US" sz="2400" dirty="0">
              <a:solidFill>
                <a:srgbClr val="000099"/>
              </a:solidFill>
              <a:effectLst/>
              <a:latin typeface="Bookman Old Style" panose="02050604050505020204" pitchFamily="18" charset="0"/>
              <a:ea typeface="Times New Roman" panose="02020603050405020304" pitchFamily="18" charset="0"/>
            </a:endParaRPr>
          </a:p>
          <a:p>
            <a:pPr marL="0" marR="0" indent="0" algn="just">
              <a:lnSpc>
                <a:spcPct val="150000"/>
              </a:lnSpc>
              <a:spcBef>
                <a:spcPts val="0"/>
              </a:spcBef>
              <a:spcAft>
                <a:spcPts val="0"/>
              </a:spcAft>
            </a:pPr>
            <a:endParaRPr lang="en-US" sz="1800" dirty="0">
              <a:effectLst/>
              <a:latin typeface="Bookman Old Style" panose="02050604050505020204" pitchFamily="18" charset="0"/>
              <a:ea typeface="Times New Roman" panose="02020603050405020304" pitchFamily="18" charset="0"/>
            </a:endParaRPr>
          </a:p>
          <a:p>
            <a:pPr marL="0" marR="0" indent="0" algn="just">
              <a:lnSpc>
                <a:spcPct val="150000"/>
              </a:lnSpc>
              <a:spcBef>
                <a:spcPts val="0"/>
              </a:spcBef>
              <a:spcAft>
                <a:spcPts val="0"/>
              </a:spcAft>
            </a:pPr>
            <a:r>
              <a:rPr lang="en-US" sz="2000" b="1" dirty="0">
                <a:effectLst/>
                <a:latin typeface="Bookman Old Style" panose="02050604050505020204" pitchFamily="18" charset="0"/>
                <a:ea typeface="Times New Roman" panose="02020603050405020304" pitchFamily="18" charset="0"/>
              </a:rPr>
              <a:t> A computer </a:t>
            </a:r>
            <a:r>
              <a:rPr lang="en-US" sz="2000" dirty="0">
                <a:effectLst/>
                <a:latin typeface="Bookman Old Style" panose="02050604050505020204" pitchFamily="18" charset="0"/>
                <a:ea typeface="Times New Roman" panose="02020603050405020304" pitchFamily="18" charset="0"/>
              </a:rPr>
              <a:t>is an electronic device, operating under the control of instructions stored in its own memory that can </a:t>
            </a:r>
            <a:r>
              <a:rPr lang="en-US" sz="2000" b="1" i="1" dirty="0">
                <a:effectLst/>
                <a:latin typeface="Bookman Old Style" panose="02050604050505020204" pitchFamily="18" charset="0"/>
                <a:ea typeface="Times New Roman" panose="02020603050405020304" pitchFamily="18" charset="0"/>
              </a:rPr>
              <a:t>accept data (input), process the data </a:t>
            </a:r>
            <a:r>
              <a:rPr lang="en-US" sz="2000" dirty="0">
                <a:effectLst/>
                <a:latin typeface="Bookman Old Style" panose="02050604050505020204" pitchFamily="18" charset="0"/>
                <a:ea typeface="Times New Roman" panose="02020603050405020304" pitchFamily="18" charset="0"/>
              </a:rPr>
              <a:t>according to specified rules, </a:t>
            </a:r>
            <a:r>
              <a:rPr lang="en-US" sz="2000" b="1" i="1" dirty="0">
                <a:effectLst/>
                <a:latin typeface="Bookman Old Style" panose="02050604050505020204" pitchFamily="18" charset="0"/>
                <a:ea typeface="Times New Roman" panose="02020603050405020304" pitchFamily="18" charset="0"/>
              </a:rPr>
              <a:t>produce information </a:t>
            </a:r>
            <a:r>
              <a:rPr lang="en-US" sz="2000" dirty="0">
                <a:effectLst/>
                <a:latin typeface="Bookman Old Style" panose="02050604050505020204" pitchFamily="18" charset="0"/>
                <a:ea typeface="Times New Roman" panose="02020603050405020304" pitchFamily="18" charset="0"/>
              </a:rPr>
              <a:t>(output), and </a:t>
            </a:r>
            <a:r>
              <a:rPr lang="en-US" sz="2000" b="1" i="1" dirty="0">
                <a:effectLst/>
                <a:latin typeface="Bookman Old Style" panose="02050604050505020204" pitchFamily="18" charset="0"/>
                <a:ea typeface="Times New Roman" panose="02020603050405020304" pitchFamily="18" charset="0"/>
              </a:rPr>
              <a:t>store the information </a:t>
            </a:r>
            <a:r>
              <a:rPr lang="en-US" sz="2000" dirty="0">
                <a:effectLst/>
                <a:latin typeface="Bookman Old Style" panose="02050604050505020204" pitchFamily="18" charset="0"/>
                <a:ea typeface="Times New Roman" panose="02020603050405020304" pitchFamily="18" charset="0"/>
              </a:rPr>
              <a:t>for future use.</a:t>
            </a:r>
          </a:p>
          <a:p>
            <a:pPr marL="0" marR="0" indent="0" algn="just" fontAlgn="base">
              <a:lnSpc>
                <a:spcPct val="150000"/>
              </a:lnSpc>
              <a:spcBef>
                <a:spcPts val="0"/>
              </a:spcBef>
              <a:spcAft>
                <a:spcPts val="0"/>
              </a:spcAft>
              <a:buNone/>
            </a:pPr>
            <a:endParaRPr lang="en-US" sz="2000" dirty="0">
              <a:effectLst/>
              <a:latin typeface="Bookman Old Style" panose="02050604050505020204" pitchFamily="18" charset="0"/>
              <a:ea typeface="Times New Roman" panose="02020603050405020304" pitchFamily="18" charset="0"/>
            </a:endParaRPr>
          </a:p>
          <a:p>
            <a:pPr marL="0" marR="0" algn="just" fontAlgn="base">
              <a:lnSpc>
                <a:spcPct val="150000"/>
              </a:lnSpc>
              <a:spcBef>
                <a:spcPts val="0"/>
              </a:spcBef>
              <a:spcAft>
                <a:spcPts val="0"/>
              </a:spcAft>
            </a:pPr>
            <a:r>
              <a:rPr lang="en-US" sz="2000" dirty="0">
                <a:solidFill>
                  <a:srgbClr val="000000"/>
                </a:solidFill>
                <a:effectLst/>
                <a:latin typeface="Bookman Old Style" panose="02050604050505020204" pitchFamily="18" charset="0"/>
                <a:ea typeface="Times New Roman" panose="02020603050405020304" pitchFamily="18" charset="0"/>
              </a:rPr>
              <a:t>In essence, a </a:t>
            </a:r>
            <a:r>
              <a:rPr lang="en-US" sz="2000" b="1" dirty="0">
                <a:solidFill>
                  <a:srgbClr val="000000"/>
                </a:solidFill>
                <a:effectLst/>
                <a:latin typeface="Bookman Old Style" panose="02050604050505020204" pitchFamily="18" charset="0"/>
                <a:ea typeface="Times New Roman" panose="02020603050405020304" pitchFamily="18" charset="0"/>
              </a:rPr>
              <a:t>computer</a:t>
            </a:r>
            <a:r>
              <a:rPr lang="en-US" sz="2000" dirty="0">
                <a:solidFill>
                  <a:srgbClr val="000000"/>
                </a:solidFill>
                <a:effectLst/>
                <a:latin typeface="Bookman Old Style" panose="02050604050505020204" pitchFamily="18" charset="0"/>
                <a:ea typeface="Times New Roman" panose="02020603050405020304" pitchFamily="18" charset="0"/>
              </a:rPr>
              <a:t> is a machine designed to process, store, and retrieve data. </a:t>
            </a:r>
          </a:p>
          <a:p>
            <a:pPr marL="0" marR="0" algn="just" fontAlgn="base">
              <a:lnSpc>
                <a:spcPct val="150000"/>
              </a:lnSpc>
              <a:spcBef>
                <a:spcPts val="0"/>
              </a:spcBef>
              <a:spcAft>
                <a:spcPts val="0"/>
              </a:spcAft>
            </a:pPr>
            <a:endParaRPr lang="en-US" sz="2000" dirty="0">
              <a:solidFill>
                <a:srgbClr val="000000"/>
              </a:solidFill>
              <a:latin typeface="Bookman Old Style" panose="02050604050505020204" pitchFamily="18" charset="0"/>
              <a:ea typeface="Times New Roman" panose="02020603050405020304" pitchFamily="18" charset="0"/>
            </a:endParaRPr>
          </a:p>
          <a:p>
            <a:pPr marL="0" marR="0" algn="just" fontAlgn="base">
              <a:lnSpc>
                <a:spcPct val="150000"/>
              </a:lnSpc>
              <a:spcBef>
                <a:spcPts val="0"/>
              </a:spcBef>
              <a:spcAft>
                <a:spcPts val="0"/>
              </a:spcAft>
            </a:pPr>
            <a:r>
              <a:rPr lang="en-US" sz="2000" dirty="0">
                <a:solidFill>
                  <a:srgbClr val="000000"/>
                </a:solidFill>
                <a:effectLst/>
                <a:latin typeface="Bookman Old Style" panose="02050604050505020204" pitchFamily="18" charset="0"/>
                <a:ea typeface="Times New Roman" panose="02020603050405020304" pitchFamily="18" charset="0"/>
              </a:rPr>
              <a:t>Data may be numbers in a spreadsheet, characters of text in a document, dots of color in an image, waveforms of sound, or the state of some system, such as an air conditioner. </a:t>
            </a:r>
            <a:endParaRPr lang="en-US" sz="2000" dirty="0">
              <a:effectLst/>
              <a:latin typeface="Bookman Old Style" panose="02050604050505020204" pitchFamily="18" charset="0"/>
              <a:ea typeface="Times New Roman" panose="02020603050405020304" pitchFamily="18" charset="0"/>
            </a:endParaRPr>
          </a:p>
          <a:p>
            <a:pPr algn="just" eaLnBrk="1" hangingPunct="1"/>
            <a:endParaRPr lang="en-US" sz="28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46227BC0-C248-49A9-868A-CAB41860DF98}" type="datetime2">
              <a:rPr lang="en-US" smtClean="0"/>
              <a:t>Monday, March 13, 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7</a:t>
            </a:fld>
            <a:endParaRPr lang="en-US"/>
          </a:p>
        </p:txBody>
      </p:sp>
      <p:sp>
        <p:nvSpPr>
          <p:cNvPr id="5" name="Footer Placeholder 4"/>
          <p:cNvSpPr>
            <a:spLocks noGrp="1"/>
          </p:cNvSpPr>
          <p:nvPr>
            <p:ph type="ftr" sz="quarter" idx="11"/>
          </p:nvPr>
        </p:nvSpPr>
        <p:spPr/>
        <p:txBody>
          <a:bodyPr/>
          <a:lstStyle/>
          <a:p>
            <a:pPr>
              <a:defRPr/>
            </a:pPr>
            <a:r>
              <a:rPr lang="en-US"/>
              <a:t>Computer architecture and hardware maintenance / Year 1 Day &amp; Evening</a:t>
            </a:r>
          </a:p>
        </p:txBody>
      </p:sp>
    </p:spTree>
    <p:extLst>
      <p:ext uri="{BB962C8B-B14F-4D97-AF65-F5344CB8AC3E}">
        <p14:creationId xmlns:p14="http://schemas.microsoft.com/office/powerpoint/2010/main" val="15615188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a:buNone/>
            </a:pPr>
            <a:r>
              <a:rPr lang="en-US" sz="2000" b="1" i="0" dirty="0">
                <a:solidFill>
                  <a:srgbClr val="000099"/>
                </a:solidFill>
                <a:effectLst/>
                <a:latin typeface="Bookman Old Style" panose="02050604050505020204" pitchFamily="18" charset="0"/>
              </a:rPr>
              <a:t>Common types of expansion cards</a:t>
            </a:r>
          </a:p>
          <a:p>
            <a:pPr marL="0" indent="0" algn="just">
              <a:buNone/>
            </a:pPr>
            <a:endParaRPr lang="en-US" sz="2000" b="0" i="0" dirty="0">
              <a:effectLst/>
              <a:latin typeface="Bookman Old Style" panose="02050604050505020204" pitchFamily="18" charset="0"/>
            </a:endParaRPr>
          </a:p>
          <a:p>
            <a:pPr marL="0" indent="0" algn="just">
              <a:lnSpc>
                <a:spcPct val="150000"/>
              </a:lnSpc>
              <a:buNone/>
            </a:pPr>
            <a:r>
              <a:rPr lang="en-US" sz="2000" b="0" i="0" dirty="0">
                <a:effectLst/>
                <a:latin typeface="Bookman Old Style" panose="02050604050505020204" pitchFamily="18" charset="0"/>
              </a:rPr>
              <a:t>An </a:t>
            </a:r>
            <a:r>
              <a:rPr lang="en-US" sz="2000" b="0" i="0" u="none" strike="noStrike" dirty="0">
                <a:effectLst/>
                <a:latin typeface="Bookman Old Style" panose="02050604050505020204" pitchFamily="18" charset="0"/>
                <a:hlinkClick r:id="rId2">
                  <a:extLst>
                    <a:ext uri="{A12FA001-AC4F-418D-AE19-62706E023703}">
                      <ahyp:hlinkClr xmlns:ahyp="http://schemas.microsoft.com/office/drawing/2018/hyperlinkcolor" val="tx"/>
                    </a:ext>
                  </a:extLst>
                </a:hlinkClick>
              </a:rPr>
              <a:t>expansion card</a:t>
            </a:r>
            <a:r>
              <a:rPr lang="en-US" sz="2000" b="0" i="0" dirty="0">
                <a:effectLst/>
                <a:latin typeface="Bookman Old Style" panose="02050604050505020204" pitchFamily="18" charset="0"/>
              </a:rPr>
              <a:t> is a functionality card that fits within a slot in the motherboard. The card is bought separately depending on the functionality to be added to the computer. </a:t>
            </a:r>
          </a:p>
          <a:p>
            <a:pPr marL="0" indent="0" algn="just">
              <a:lnSpc>
                <a:spcPct val="150000"/>
              </a:lnSpc>
              <a:buNone/>
            </a:pPr>
            <a:r>
              <a:rPr lang="en-US" sz="2000" b="0" i="0" dirty="0">
                <a:effectLst/>
                <a:latin typeface="Bookman Old Style" panose="02050604050505020204" pitchFamily="18" charset="0"/>
              </a:rPr>
              <a:t>The following are some of the common expansion cards used in modern computers.</a:t>
            </a:r>
          </a:p>
          <a:p>
            <a:pPr marL="0" indent="0" algn="just">
              <a:lnSpc>
                <a:spcPct val="150000"/>
              </a:lnSpc>
              <a:buNone/>
            </a:pPr>
            <a:r>
              <a:rPr lang="en-US" sz="2000" b="1" i="0" dirty="0">
                <a:effectLst/>
                <a:latin typeface="Bookman Old Style" panose="02050604050505020204" pitchFamily="18" charset="0"/>
              </a:rPr>
              <a:t>1. Sound card:</a:t>
            </a:r>
            <a:r>
              <a:rPr lang="en-US" sz="2000" b="0" i="0" dirty="0">
                <a:effectLst/>
                <a:latin typeface="Bookman Old Style" panose="02050604050505020204" pitchFamily="18" charset="0"/>
              </a:rPr>
              <a:t> this is a card that adds all capabilities to do with audio data. </a:t>
            </a:r>
          </a:p>
          <a:p>
            <a:pPr marL="0" indent="0" algn="just">
              <a:lnSpc>
                <a:spcPct val="150000"/>
              </a:lnSpc>
              <a:buNone/>
            </a:pPr>
            <a:r>
              <a:rPr lang="en-US" sz="2000" b="1" i="0" u="sng" strike="noStrike" dirty="0">
                <a:effectLst/>
                <a:latin typeface="Bookman Old Style" panose="02050604050505020204" pitchFamily="18" charset="0"/>
                <a:hlinkClick r:id="rId3">
                  <a:extLst>
                    <a:ext uri="{A12FA001-AC4F-418D-AE19-62706E023703}">
                      <ahyp:hlinkClr xmlns:ahyp="http://schemas.microsoft.com/office/drawing/2018/hyperlinkcolor" val="tx"/>
                    </a:ext>
                  </a:extLst>
                </a:hlinkClick>
              </a:rPr>
              <a:t>2.</a:t>
            </a:r>
            <a:r>
              <a:rPr lang="en-US" sz="2000" b="1" i="0" strike="noStrike" dirty="0">
                <a:effectLst/>
                <a:latin typeface="Bookman Old Style" panose="02050604050505020204" pitchFamily="18" charset="0"/>
              </a:rPr>
              <a:t> </a:t>
            </a:r>
            <a:r>
              <a:rPr lang="en-US" sz="2000" b="1" i="0" strike="noStrike" dirty="0">
                <a:effectLst/>
                <a:latin typeface="Bookman Old Style" panose="02050604050505020204" pitchFamily="18" charset="0"/>
                <a:hlinkClick r:id="rId3">
                  <a:extLst>
                    <a:ext uri="{A12FA001-AC4F-418D-AE19-62706E023703}">
                      <ahyp:hlinkClr xmlns:ahyp="http://schemas.microsoft.com/office/drawing/2018/hyperlinkcolor" val="tx"/>
                    </a:ext>
                  </a:extLst>
                </a:hlinkClick>
              </a:rPr>
              <a:t>G</a:t>
            </a:r>
            <a:r>
              <a:rPr lang="en-US" sz="2000" b="1" i="0" u="none" strike="noStrike" dirty="0">
                <a:effectLst/>
                <a:latin typeface="Bookman Old Style" panose="02050604050505020204" pitchFamily="18" charset="0"/>
                <a:hlinkClick r:id="rId3">
                  <a:extLst>
                    <a:ext uri="{A12FA001-AC4F-418D-AE19-62706E023703}">
                      <ahyp:hlinkClr xmlns:ahyp="http://schemas.microsoft.com/office/drawing/2018/hyperlinkcolor" val="tx"/>
                    </a:ext>
                  </a:extLst>
                </a:hlinkClick>
              </a:rPr>
              <a:t>raphic/video card:</a:t>
            </a:r>
            <a:r>
              <a:rPr lang="en-US" sz="2000" b="0" i="0" dirty="0">
                <a:effectLst/>
                <a:latin typeface="Bookman Old Style" panose="02050604050505020204" pitchFamily="18" charset="0"/>
              </a:rPr>
              <a:t> the card supports high-definition video output. Users who deal with drawing, video editing, and other multimedia type of data can use the video card to enhance the output.</a:t>
            </a:r>
            <a:endParaRPr lang="en-US" sz="20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70</a:t>
            </a:fld>
            <a:endParaRPr lang="en-US"/>
          </a:p>
        </p:txBody>
      </p:sp>
    </p:spTree>
    <p:extLst>
      <p:ext uri="{BB962C8B-B14F-4D97-AF65-F5344CB8AC3E}">
        <p14:creationId xmlns:p14="http://schemas.microsoft.com/office/powerpoint/2010/main" val="34805209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a:lnSpc>
                <a:spcPct val="150000"/>
              </a:lnSpc>
              <a:buNone/>
            </a:pPr>
            <a:r>
              <a:rPr lang="en-US" sz="2100" b="1" dirty="0">
                <a:latin typeface="Bookman Old Style" panose="02050604050505020204" pitchFamily="18" charset="0"/>
              </a:rPr>
              <a:t>3. </a:t>
            </a:r>
            <a:r>
              <a:rPr lang="en-US" sz="2100" b="1" i="0" dirty="0">
                <a:effectLst/>
                <a:latin typeface="Bookman Old Style" panose="02050604050505020204" pitchFamily="18" charset="0"/>
              </a:rPr>
              <a:t>Network card (NIC card):</a:t>
            </a:r>
            <a:r>
              <a:rPr lang="en-US" sz="2100" b="0" i="0" dirty="0">
                <a:effectLst/>
                <a:latin typeface="Bookman Old Style" panose="02050604050505020204" pitchFamily="18" charset="0"/>
              </a:rPr>
              <a:t> it is a card for networking. The most common NIC card has ethernet ports that can be used to connect to the RJ45 connector. The computer comes with a NIC card pre-installed but you can add an extra one. Read more on the </a:t>
            </a:r>
            <a:r>
              <a:rPr lang="en-US" sz="2100" b="0" i="0" u="none" strike="noStrike" dirty="0">
                <a:effectLst/>
                <a:latin typeface="Bookman Old Style" panose="02050604050505020204" pitchFamily="18" charset="0"/>
                <a:hlinkClick r:id="rId2">
                  <a:extLst>
                    <a:ext uri="{A12FA001-AC4F-418D-AE19-62706E023703}">
                      <ahyp:hlinkClr xmlns:ahyp="http://schemas.microsoft.com/office/drawing/2018/hyperlinkcolor" val="tx"/>
                    </a:ext>
                  </a:extLst>
                </a:hlinkClick>
              </a:rPr>
              <a:t>types, functions, and components of the network card</a:t>
            </a:r>
            <a:r>
              <a:rPr lang="en-US" sz="2100" b="0" i="0" dirty="0">
                <a:effectLst/>
                <a:latin typeface="Bookman Old Style" panose="02050604050505020204" pitchFamily="18" charset="0"/>
              </a:rPr>
              <a:t> in this other article.</a:t>
            </a:r>
            <a:endParaRPr lang="en-US" sz="2100" dirty="0">
              <a:latin typeface="Bookman Old Style" panose="02050604050505020204" pitchFamily="18" charset="0"/>
            </a:endParaRPr>
          </a:p>
          <a:p>
            <a:pPr algn="just">
              <a:lnSpc>
                <a:spcPct val="150000"/>
              </a:lnSpc>
              <a:buFont typeface="+mj-lt"/>
              <a:buAutoNum type="arabicPeriod"/>
            </a:pPr>
            <a:endParaRPr lang="en-US" sz="2100" b="0" i="0" dirty="0">
              <a:effectLst/>
              <a:latin typeface="Bookman Old Style" panose="02050604050505020204" pitchFamily="18" charset="0"/>
            </a:endParaRPr>
          </a:p>
          <a:p>
            <a:pPr marL="0" indent="0" algn="just">
              <a:lnSpc>
                <a:spcPct val="150000"/>
              </a:lnSpc>
              <a:buNone/>
            </a:pPr>
            <a:r>
              <a:rPr lang="en-US" sz="2100" b="1" i="0" dirty="0">
                <a:effectLst/>
                <a:latin typeface="Bookman Old Style" panose="02050604050505020204" pitchFamily="18" charset="0"/>
              </a:rPr>
              <a:t>4. Wireless /</a:t>
            </a:r>
            <a:r>
              <a:rPr lang="en-US" sz="2100" b="1" i="0" dirty="0" err="1">
                <a:effectLst/>
                <a:latin typeface="Bookman Old Style" panose="02050604050505020204" pitchFamily="18" charset="0"/>
              </a:rPr>
              <a:t>WiFI</a:t>
            </a:r>
            <a:r>
              <a:rPr lang="en-US" sz="2100" b="1" i="0" dirty="0">
                <a:effectLst/>
                <a:latin typeface="Bookman Old Style" panose="02050604050505020204" pitchFamily="18" charset="0"/>
              </a:rPr>
              <a:t> card:</a:t>
            </a:r>
            <a:r>
              <a:rPr lang="en-US" sz="2100" b="0" i="0" dirty="0">
                <a:effectLst/>
                <a:latin typeface="Bookman Old Style" panose="02050604050505020204" pitchFamily="18" charset="0"/>
              </a:rPr>
              <a:t> most desktop computers don’t have wireless capabilities. Wireless cards enable the computer to send and receive wireless signals. The card comes with a small external antenna to send and receive signals.</a:t>
            </a:r>
            <a:endParaRPr lang="en-US" sz="21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71</a:t>
            </a:fld>
            <a:endParaRPr lang="en-US"/>
          </a:p>
        </p:txBody>
      </p:sp>
    </p:spTree>
    <p:extLst>
      <p:ext uri="{BB962C8B-B14F-4D97-AF65-F5344CB8AC3E}">
        <p14:creationId xmlns:p14="http://schemas.microsoft.com/office/powerpoint/2010/main" val="34827606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a:buNone/>
            </a:pPr>
            <a:r>
              <a:rPr lang="en-US" sz="2000" b="1" dirty="0">
                <a:latin typeface="Bookman Old Style" panose="02050604050505020204" pitchFamily="18" charset="0"/>
              </a:rPr>
              <a:t>5. </a:t>
            </a:r>
            <a:r>
              <a:rPr lang="en-US" sz="2000" b="1" i="0" dirty="0">
                <a:effectLst/>
                <a:latin typeface="Bookman Old Style" panose="02050604050505020204" pitchFamily="18" charset="0"/>
              </a:rPr>
              <a:t>Storage card:</a:t>
            </a:r>
            <a:r>
              <a:rPr lang="en-US" sz="2000" b="0" i="0" dirty="0">
                <a:effectLst/>
                <a:latin typeface="Bookman Old Style" panose="02050604050505020204" pitchFamily="18" charset="0"/>
              </a:rPr>
              <a:t> it is a card that can be added to allow a solid-state type of storage device to be added to the computer. They are used mostly to add an SD card and flash memories.</a:t>
            </a:r>
          </a:p>
          <a:p>
            <a:pPr marL="0" indent="0" algn="just">
              <a:buNone/>
            </a:pPr>
            <a:endParaRPr lang="en-US" sz="2000" b="1" i="0" dirty="0">
              <a:effectLst/>
              <a:latin typeface="Bookman Old Style" panose="02050604050505020204" pitchFamily="18" charset="0"/>
            </a:endParaRPr>
          </a:p>
          <a:p>
            <a:pPr marL="0" indent="0" algn="just">
              <a:buNone/>
            </a:pPr>
            <a:r>
              <a:rPr lang="en-US" sz="2000" b="1" dirty="0">
                <a:latin typeface="Bookman Old Style" panose="02050604050505020204" pitchFamily="18" charset="0"/>
              </a:rPr>
              <a:t>6. </a:t>
            </a:r>
            <a:r>
              <a:rPr lang="en-US" sz="2000" b="1" i="0" dirty="0">
                <a:effectLst/>
                <a:latin typeface="Bookman Old Style" panose="02050604050505020204" pitchFamily="18" charset="0"/>
              </a:rPr>
              <a:t>Modem card:</a:t>
            </a:r>
            <a:r>
              <a:rPr lang="en-US" sz="2000" b="0" i="0" dirty="0">
                <a:effectLst/>
                <a:latin typeface="Bookman Old Style" panose="02050604050505020204" pitchFamily="18" charset="0"/>
              </a:rPr>
              <a:t> the card was used in old computers to convert analog signals to digital and vice versa. In most of today’s computers, the capability is inbuilt within the mainboard of the computer.</a:t>
            </a:r>
          </a:p>
          <a:p>
            <a:pPr marL="0" indent="0" algn="just">
              <a:buNone/>
            </a:pPr>
            <a:endParaRPr lang="en-US" sz="2000" b="1" i="0" dirty="0">
              <a:effectLst/>
              <a:latin typeface="Bookman Old Style" panose="02050604050505020204" pitchFamily="18" charset="0"/>
            </a:endParaRPr>
          </a:p>
          <a:p>
            <a:pPr marL="0" indent="0" algn="just">
              <a:buNone/>
            </a:pPr>
            <a:r>
              <a:rPr lang="en-US" sz="2000" b="1" dirty="0">
                <a:latin typeface="Bookman Old Style" panose="02050604050505020204" pitchFamily="18" charset="0"/>
              </a:rPr>
              <a:t>7. </a:t>
            </a:r>
            <a:r>
              <a:rPr lang="en-US" sz="2000" b="1" i="0" dirty="0">
                <a:effectLst/>
                <a:latin typeface="Bookman Old Style" panose="02050604050505020204" pitchFamily="18" charset="0"/>
              </a:rPr>
              <a:t>USB card: </a:t>
            </a:r>
            <a:r>
              <a:rPr lang="en-US" sz="2000" b="0" i="0" dirty="0">
                <a:effectLst/>
                <a:latin typeface="Bookman Old Style" panose="02050604050505020204" pitchFamily="18" charset="0"/>
              </a:rPr>
              <a:t>this is used to add more USB ports to the computer.</a:t>
            </a:r>
          </a:p>
          <a:p>
            <a:pPr marL="0" indent="0" algn="just">
              <a:buNone/>
            </a:pPr>
            <a:endParaRPr lang="en-US" sz="2000" b="1" i="0" dirty="0">
              <a:effectLst/>
              <a:latin typeface="Bookman Old Style" panose="02050604050505020204" pitchFamily="18" charset="0"/>
            </a:endParaRPr>
          </a:p>
          <a:p>
            <a:pPr marL="0" indent="0" algn="just">
              <a:buNone/>
            </a:pPr>
            <a:r>
              <a:rPr lang="en-US" sz="2000" b="1" dirty="0">
                <a:latin typeface="Bookman Old Style" panose="02050604050505020204" pitchFamily="18" charset="0"/>
              </a:rPr>
              <a:t>8. </a:t>
            </a:r>
            <a:r>
              <a:rPr lang="en-US" sz="2000" b="1" i="0" dirty="0">
                <a:effectLst/>
                <a:latin typeface="Bookman Old Style" panose="02050604050505020204" pitchFamily="18" charset="0"/>
              </a:rPr>
              <a:t>TV Card:</a:t>
            </a:r>
            <a:r>
              <a:rPr lang="en-US" sz="2000" b="0" i="0" dirty="0">
                <a:effectLst/>
                <a:latin typeface="Bookman Old Style" panose="02050604050505020204" pitchFamily="18" charset="0"/>
              </a:rPr>
              <a:t> the card allows the user to convert the computer into a TV. they were mostly used before digital computers become common.</a:t>
            </a:r>
          </a:p>
          <a:p>
            <a:pPr marL="0" indent="0" algn="just">
              <a:buNone/>
            </a:pPr>
            <a:endParaRPr lang="en-US" sz="2000" b="1" i="0" dirty="0">
              <a:effectLst/>
              <a:latin typeface="Bookman Old Style" panose="02050604050505020204" pitchFamily="18" charset="0"/>
            </a:endParaRPr>
          </a:p>
          <a:p>
            <a:pPr marL="0" indent="0" algn="just">
              <a:buNone/>
            </a:pPr>
            <a:r>
              <a:rPr lang="en-US" sz="2000" b="1" dirty="0">
                <a:latin typeface="Bookman Old Style" panose="02050604050505020204" pitchFamily="18" charset="0"/>
              </a:rPr>
              <a:t>9. </a:t>
            </a:r>
            <a:r>
              <a:rPr lang="en-US" sz="2000" b="1" i="0" dirty="0">
                <a:effectLst/>
                <a:latin typeface="Bookman Old Style" panose="02050604050505020204" pitchFamily="18" charset="0"/>
              </a:rPr>
              <a:t>Interface card:</a:t>
            </a:r>
            <a:r>
              <a:rPr lang="en-US" sz="2000" b="0" i="0" dirty="0">
                <a:effectLst/>
                <a:latin typeface="Bookman Old Style" panose="02050604050505020204" pitchFamily="18" charset="0"/>
              </a:rPr>
              <a:t> this is a card that carries many types of ports together. It offers an interface to connections such as USB, HDMI,…...</a:t>
            </a:r>
          </a:p>
          <a:p>
            <a:pPr marL="0" indent="0" algn="just">
              <a:buNone/>
            </a:pPr>
            <a:endParaRPr lang="en-US" sz="20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72</a:t>
            </a:fld>
            <a:endParaRPr lang="en-US"/>
          </a:p>
        </p:txBody>
      </p:sp>
    </p:spTree>
    <p:extLst>
      <p:ext uri="{BB962C8B-B14F-4D97-AF65-F5344CB8AC3E}">
        <p14:creationId xmlns:p14="http://schemas.microsoft.com/office/powerpoint/2010/main" val="8460862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a:buNone/>
            </a:pPr>
            <a:r>
              <a:rPr lang="en-US" sz="2100" b="1" i="0" dirty="0">
                <a:effectLst/>
                <a:latin typeface="Bookman Old Style" panose="02050604050505020204" pitchFamily="18" charset="0"/>
              </a:rPr>
              <a:t>Difference between expansion slots and expansion cards</a:t>
            </a:r>
          </a:p>
          <a:p>
            <a:pPr algn="just"/>
            <a:endParaRPr lang="en-US" sz="2100" b="0" i="0" dirty="0">
              <a:effectLst/>
              <a:latin typeface="Bookman Old Style" panose="02050604050505020204" pitchFamily="18" charset="0"/>
            </a:endParaRPr>
          </a:p>
          <a:p>
            <a:pPr algn="just">
              <a:lnSpc>
                <a:spcPct val="150000"/>
              </a:lnSpc>
            </a:pPr>
            <a:r>
              <a:rPr lang="en-US" sz="2100" b="0" i="0" dirty="0">
                <a:effectLst/>
                <a:latin typeface="Bookman Old Style" panose="02050604050505020204" pitchFamily="18" charset="0"/>
              </a:rPr>
              <a:t>An</a:t>
            </a:r>
            <a:r>
              <a:rPr lang="en-US" sz="2100" i="0" dirty="0">
                <a:effectLst/>
                <a:latin typeface="Bookman Old Style" panose="02050604050505020204" pitchFamily="18" charset="0"/>
              </a:rPr>
              <a:t> expansion slot is a port where a card can be fixed while an expansion card is a circuit board that is fixed into a </a:t>
            </a:r>
            <a:r>
              <a:rPr lang="en-US" sz="2100" i="0" u="none" strike="noStrike" dirty="0">
                <a:effectLst/>
                <a:latin typeface="Bookman Old Style" panose="02050604050505020204" pitchFamily="18" charset="0"/>
                <a:hlinkClick r:id="rId2">
                  <a:extLst>
                    <a:ext uri="{A12FA001-AC4F-418D-AE19-62706E023703}">
                      <ahyp:hlinkClr xmlns:ahyp="http://schemas.microsoft.com/office/drawing/2018/hyperlinkcolor" val="tx"/>
                    </a:ext>
                  </a:extLst>
                </a:hlinkClick>
              </a:rPr>
              <a:t>port</a:t>
            </a:r>
            <a:r>
              <a:rPr lang="en-US" sz="2100" i="0" dirty="0">
                <a:effectLst/>
                <a:latin typeface="Bookman Old Style" panose="02050604050505020204" pitchFamily="18" charset="0"/>
              </a:rPr>
              <a:t> (slot) to add functionality. </a:t>
            </a:r>
            <a:r>
              <a:rPr lang="en-US" sz="2100" b="0" i="0" dirty="0">
                <a:effectLst/>
                <a:latin typeface="Bookman Old Style" panose="02050604050505020204" pitchFamily="18" charset="0"/>
              </a:rPr>
              <a:t>The slot is the female port while a card is a male port. </a:t>
            </a:r>
          </a:p>
          <a:p>
            <a:pPr algn="just">
              <a:lnSpc>
                <a:spcPct val="150000"/>
              </a:lnSpc>
            </a:pPr>
            <a:r>
              <a:rPr lang="en-US" sz="2100" b="1" i="0" dirty="0">
                <a:effectLst/>
                <a:latin typeface="Bookman Old Style" panose="02050604050505020204" pitchFamily="18" charset="0"/>
              </a:rPr>
              <a:t>Sound card schema:               NIC</a:t>
            </a:r>
          </a:p>
          <a:p>
            <a:pPr marL="0" indent="0" algn="just">
              <a:buNone/>
            </a:pPr>
            <a:endParaRPr lang="en-US" sz="21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73</a:t>
            </a:fld>
            <a:endParaRPr lang="en-US"/>
          </a:p>
        </p:txBody>
      </p:sp>
      <p:pic>
        <p:nvPicPr>
          <p:cNvPr id="5" name="Picture 4">
            <a:extLst>
              <a:ext uri="{FF2B5EF4-FFF2-40B4-BE49-F238E27FC236}">
                <a16:creationId xmlns:a16="http://schemas.microsoft.com/office/drawing/2014/main" id="{07B9066C-46F1-2016-29CF-3A51CF1AC559}"/>
              </a:ext>
            </a:extLst>
          </p:cNvPr>
          <p:cNvPicPr>
            <a:picLocks noChangeAspect="1"/>
          </p:cNvPicPr>
          <p:nvPr/>
        </p:nvPicPr>
        <p:blipFill>
          <a:blip r:embed="rId3"/>
          <a:stretch>
            <a:fillRect/>
          </a:stretch>
        </p:blipFill>
        <p:spPr>
          <a:xfrm>
            <a:off x="76200" y="3810000"/>
            <a:ext cx="4273550" cy="2514600"/>
          </a:xfrm>
          <a:prstGeom prst="rect">
            <a:avLst/>
          </a:prstGeom>
        </p:spPr>
      </p:pic>
      <p:pic>
        <p:nvPicPr>
          <p:cNvPr id="6" name="Picture 26">
            <a:extLst>
              <a:ext uri="{FF2B5EF4-FFF2-40B4-BE49-F238E27FC236}">
                <a16:creationId xmlns:a16="http://schemas.microsoft.com/office/drawing/2014/main" id="{A4F6729C-E07A-D3BB-FC95-7A1F2CFE15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3124200"/>
            <a:ext cx="3505200" cy="3522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27474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304800"/>
            <a:ext cx="8845550" cy="6172200"/>
          </a:xfrm>
        </p:spPr>
        <p:txBody>
          <a:bodyPr/>
          <a:lstStyle/>
          <a:p>
            <a:pPr marL="457200" marR="0" algn="just">
              <a:lnSpc>
                <a:spcPct val="150000"/>
              </a:lnSpc>
              <a:spcBef>
                <a:spcPts val="0"/>
              </a:spcBef>
              <a:spcAft>
                <a:spcPts val="0"/>
              </a:spcAft>
            </a:pPr>
            <a:endParaRPr lang="en-US" sz="2000" dirty="0">
              <a:latin typeface="Bookman Old Style" panose="02050604050505020204" pitchFamily="18" charset="0"/>
              <a:ea typeface="Calibri" panose="020F0502020204030204" pitchFamily="34" charset="0"/>
              <a:cs typeface="Symbol" panose="05050102010706020507" pitchFamily="18" charset="2"/>
            </a:endParaRPr>
          </a:p>
        </p:txBody>
      </p:sp>
      <p:sp>
        <p:nvSpPr>
          <p:cNvPr id="3" name="Date Placeholder 2"/>
          <p:cNvSpPr>
            <a:spLocks noGrp="1"/>
          </p:cNvSpPr>
          <p:nvPr>
            <p:ph type="dt" sz="half" idx="10"/>
          </p:nvPr>
        </p:nvSpPr>
        <p:spPr/>
        <p:txBody>
          <a:bodyPr/>
          <a:lstStyle/>
          <a:p>
            <a:pPr>
              <a:defRPr/>
            </a:pPr>
            <a:fld id="{5B831E01-60DD-4E86-8B39-E859D06A0D53}" type="datetime2">
              <a:rPr lang="en-US" smtClean="0"/>
              <a:t>Monday, March 13, 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74</a:t>
            </a:fld>
            <a:endParaRPr lang="en-US"/>
          </a:p>
        </p:txBody>
      </p:sp>
      <p:sp>
        <p:nvSpPr>
          <p:cNvPr id="2" name="Footer Placeholder 1"/>
          <p:cNvSpPr>
            <a:spLocks noGrp="1"/>
          </p:cNvSpPr>
          <p:nvPr>
            <p:ph type="ftr" sz="quarter" idx="11"/>
          </p:nvPr>
        </p:nvSpPr>
        <p:spPr/>
        <p:txBody>
          <a:bodyPr/>
          <a:lstStyle/>
          <a:p>
            <a:pPr>
              <a:defRPr/>
            </a:pPr>
            <a:r>
              <a:rPr lang="en-US"/>
              <a:t>Computer architecture and hardware maintenance / Year 1 Day &amp; Evening</a:t>
            </a:r>
          </a:p>
        </p:txBody>
      </p:sp>
      <p:pic>
        <p:nvPicPr>
          <p:cNvPr id="5" name="Picture 4">
            <a:extLst>
              <a:ext uri="{FF2B5EF4-FFF2-40B4-BE49-F238E27FC236}">
                <a16:creationId xmlns:a16="http://schemas.microsoft.com/office/drawing/2014/main" id="{DD247CEB-4DE6-7EF0-0132-D5B60CFC7847}"/>
              </a:ext>
            </a:extLst>
          </p:cNvPr>
          <p:cNvPicPr>
            <a:picLocks noChangeAspect="1"/>
          </p:cNvPicPr>
          <p:nvPr/>
        </p:nvPicPr>
        <p:blipFill>
          <a:blip r:embed="rId2" cstate="print"/>
          <a:srcRect/>
          <a:stretch>
            <a:fillRect/>
          </a:stretch>
        </p:blipFill>
        <p:spPr bwMode="auto">
          <a:xfrm>
            <a:off x="381000" y="838200"/>
            <a:ext cx="8267700" cy="5143500"/>
          </a:xfrm>
          <a:prstGeom prst="rect">
            <a:avLst/>
          </a:prstGeom>
          <a:noFill/>
          <a:ln w="9525">
            <a:noFill/>
            <a:miter lim="800000"/>
            <a:headEnd/>
            <a:tailEnd/>
          </a:ln>
        </p:spPr>
      </p:pic>
    </p:spTree>
    <p:extLst>
      <p:ext uri="{BB962C8B-B14F-4D97-AF65-F5344CB8AC3E}">
        <p14:creationId xmlns:p14="http://schemas.microsoft.com/office/powerpoint/2010/main" val="20150575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buNone/>
            </a:pPr>
            <a:r>
              <a:rPr lang="en-US" b="1" dirty="0"/>
              <a:t>Video cards</a:t>
            </a:r>
          </a:p>
          <a:p>
            <a:endParaRPr lang="en-US" dirty="0"/>
          </a:p>
          <a:p>
            <a:pPr algn="just"/>
            <a:r>
              <a:rPr lang="en-US" dirty="0"/>
              <a:t>The video card or video adapter, as shown in Figure below, is the interface between the computer and monitor. The video card tells the monitor which pixels to light up, what color the pixels should be, and the intensity of the color. </a:t>
            </a:r>
          </a:p>
          <a:p>
            <a:pPr algn="just"/>
            <a:endParaRPr lang="en-US" sz="2700" dirty="0"/>
          </a:p>
          <a:p>
            <a:pPr algn="just"/>
            <a:endParaRPr lang="en-US" sz="2700" dirty="0"/>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75</a:t>
            </a:fld>
            <a:endParaRPr lang="en-US"/>
          </a:p>
        </p:txBody>
      </p:sp>
      <p:pic>
        <p:nvPicPr>
          <p:cNvPr id="5" name="Picture 4">
            <a:extLst>
              <a:ext uri="{FF2B5EF4-FFF2-40B4-BE49-F238E27FC236}">
                <a16:creationId xmlns:a16="http://schemas.microsoft.com/office/drawing/2014/main" id="{8C4CAA97-59DC-0866-DDD7-BE4BCEA0B9B5}"/>
              </a:ext>
            </a:extLst>
          </p:cNvPr>
          <p:cNvPicPr>
            <a:picLocks noChangeAspect="1"/>
          </p:cNvPicPr>
          <p:nvPr/>
        </p:nvPicPr>
        <p:blipFill>
          <a:blip r:embed="rId2"/>
          <a:stretch>
            <a:fillRect/>
          </a:stretch>
        </p:blipFill>
        <p:spPr>
          <a:xfrm>
            <a:off x="76200" y="3352800"/>
            <a:ext cx="4495800" cy="2647950"/>
          </a:xfrm>
          <a:prstGeom prst="rect">
            <a:avLst/>
          </a:prstGeom>
        </p:spPr>
      </p:pic>
      <p:pic>
        <p:nvPicPr>
          <p:cNvPr id="2" name="Picture 4">
            <a:extLst>
              <a:ext uri="{FF2B5EF4-FFF2-40B4-BE49-F238E27FC236}">
                <a16:creationId xmlns:a16="http://schemas.microsoft.com/office/drawing/2014/main" id="{5426F745-029F-9FB4-56CB-65DABEB3B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429000"/>
            <a:ext cx="4267200" cy="2808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30615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a:buNone/>
            </a:pPr>
            <a:r>
              <a:rPr lang="en-US" b="1" dirty="0"/>
              <a:t>I/O ports</a:t>
            </a:r>
          </a:p>
          <a:p>
            <a:pPr algn="just"/>
            <a:r>
              <a:rPr lang="en-US" dirty="0"/>
              <a:t>All peripheral devices that connect to the computer such as printers, scanners, and so on, use connectors on the back of the computer known as I/O ports. An I/O port is a pathway into and out of the computer. There are different types of ports on the computer that serve different purposes. </a:t>
            </a:r>
          </a:p>
          <a:p>
            <a:pPr marL="0" indent="0">
              <a:buNone/>
            </a:pPr>
            <a:endParaRPr lang="en-US" b="1" dirty="0"/>
          </a:p>
          <a:p>
            <a:pPr marL="0" indent="0">
              <a:buNone/>
            </a:pPr>
            <a:r>
              <a:rPr lang="en-US" b="1" dirty="0"/>
              <a:t>Serial Ports:</a:t>
            </a:r>
          </a:p>
          <a:p>
            <a:pPr marL="0" indent="0">
              <a:buNone/>
            </a:pPr>
            <a:endParaRPr lang="en-US" dirty="0"/>
          </a:p>
          <a:p>
            <a:r>
              <a:rPr lang="en-US" dirty="0"/>
              <a:t>A serial port is a male port that can only send one bit of data at a time</a:t>
            </a:r>
          </a:p>
          <a:p>
            <a:r>
              <a:rPr lang="en-US" dirty="0"/>
              <a:t>A serial port can be used to connect devices that use a serial interface such as a modem, scanner, mouse, etc. </a:t>
            </a:r>
            <a:endParaRPr lang="en-US" b="1" dirty="0">
              <a:solidFill>
                <a:srgbClr val="0070C0"/>
              </a:solidFill>
            </a:endParaRPr>
          </a:p>
          <a:p>
            <a:r>
              <a:rPr lang="en-US" sz="2800" b="1" dirty="0">
                <a:solidFill>
                  <a:srgbClr val="0070C0"/>
                </a:solidFill>
              </a:rPr>
              <a:t>A serial port transmits one data bit at a time.</a:t>
            </a:r>
            <a:endParaRPr lang="en-US" sz="2700" b="1" dirty="0">
              <a:solidFill>
                <a:srgbClr val="0070C0"/>
              </a:solidFill>
            </a:endParaRPr>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76</a:t>
            </a:fld>
            <a:endParaRPr lang="en-US"/>
          </a:p>
        </p:txBody>
      </p:sp>
    </p:spTree>
    <p:extLst>
      <p:ext uri="{BB962C8B-B14F-4D97-AF65-F5344CB8AC3E}">
        <p14:creationId xmlns:p14="http://schemas.microsoft.com/office/powerpoint/2010/main" val="39519532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a:buNone/>
            </a:pPr>
            <a:r>
              <a:rPr lang="en-US" dirty="0"/>
              <a:t>Figure below shows a DB-9 (9-pin) male connector used on most new computers for the serial ports.</a:t>
            </a:r>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r>
              <a:rPr lang="en-US" dirty="0"/>
              <a:t>Older printers use a larger, 25-pin connector for the serial port interface as shown in Figure below.</a:t>
            </a:r>
          </a:p>
          <a:p>
            <a:pPr marL="0" indent="0" algn="just">
              <a:buNone/>
            </a:pPr>
            <a:endParaRPr lang="en-US" dirty="0"/>
          </a:p>
          <a:p>
            <a:pPr marL="0" indent="0" algn="just">
              <a:buNone/>
            </a:pPr>
            <a:endParaRPr lang="en-US" sz="2700" dirty="0"/>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77</a:t>
            </a:fld>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111250"/>
            <a:ext cx="39624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800" y="4305300"/>
            <a:ext cx="39370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19990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a:buNone/>
            </a:pPr>
            <a:r>
              <a:rPr lang="en-US" b="1" dirty="0"/>
              <a:t>Parallel Ports</a:t>
            </a:r>
            <a:endParaRPr lang="en-US" dirty="0"/>
          </a:p>
          <a:p>
            <a:pPr algn="just"/>
            <a:r>
              <a:rPr lang="en-US" dirty="0"/>
              <a:t>A parallel port is a socket on the computer that is used to connect newer printers or other peripheral device such as a portable hard disk, tape backup, scanner, or a CD-ROM. </a:t>
            </a:r>
          </a:p>
          <a:p>
            <a:pPr algn="just"/>
            <a:endParaRPr lang="en-US" dirty="0"/>
          </a:p>
          <a:p>
            <a:pPr algn="just"/>
            <a:r>
              <a:rPr lang="en-US" dirty="0"/>
              <a:t>The parallel port contains eight lines for transmitting an entire byte (8 bits) across the eight data lines simultaneously.</a:t>
            </a:r>
          </a:p>
          <a:p>
            <a:pPr algn="just"/>
            <a:r>
              <a:rPr lang="en-US" b="1" dirty="0"/>
              <a:t>Parallel Port</a:t>
            </a:r>
            <a:r>
              <a:rPr lang="en-US" dirty="0"/>
              <a:t> is a female port that can send several bits at the same time.</a:t>
            </a:r>
          </a:p>
          <a:p>
            <a:pPr algn="just"/>
            <a:r>
              <a:rPr lang="en-US" b="1" dirty="0">
                <a:solidFill>
                  <a:srgbClr val="0070C0"/>
                </a:solidFill>
              </a:rPr>
              <a:t>Parallel Port transmits multiple bits at a time.</a:t>
            </a:r>
            <a:endParaRPr lang="en-US" dirty="0">
              <a:solidFill>
                <a:srgbClr val="0070C0"/>
              </a:solidFill>
            </a:endParaRPr>
          </a:p>
          <a:p>
            <a:pPr algn="just"/>
            <a:r>
              <a:rPr lang="en-US" dirty="0"/>
              <a:t>Figure below shows a female DB-25 parallel port.</a:t>
            </a:r>
            <a:endParaRPr lang="en-US" sz="2700" dirty="0"/>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78</a:t>
            </a:fld>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953000"/>
            <a:ext cx="55626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14119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a:buNone/>
            </a:pPr>
            <a:r>
              <a:rPr lang="en-US" dirty="0"/>
              <a:t>Figure below shows the 36-pin female port typically found on the printer.</a:t>
            </a:r>
            <a:endParaRPr lang="en-US" sz="2700" dirty="0"/>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79</a:t>
            </a:fld>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19200"/>
            <a:ext cx="678815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7495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90500"/>
            <a:ext cx="8851900" cy="6477000"/>
          </a:xfrm>
        </p:spPr>
        <p:txBody>
          <a:bodyPr/>
          <a:lstStyle/>
          <a:p>
            <a:pPr marL="0" marR="0" algn="just" fontAlgn="base">
              <a:lnSpc>
                <a:spcPct val="150000"/>
              </a:lnSpc>
              <a:spcBef>
                <a:spcPts val="900"/>
              </a:spcBef>
              <a:spcAft>
                <a:spcPts val="1500"/>
              </a:spcAft>
            </a:pPr>
            <a:r>
              <a:rPr lang="en-US" sz="2200" dirty="0">
                <a:solidFill>
                  <a:srgbClr val="000000"/>
                </a:solidFill>
                <a:effectLst/>
                <a:latin typeface="Bookman Old Style" panose="02050604050505020204" pitchFamily="18" charset="0"/>
                <a:ea typeface="Times New Roman" panose="02020603050405020304" pitchFamily="18" charset="0"/>
              </a:rPr>
              <a:t>The computer manipulates the data by performing operations on the numbers. Displaying an image on a screen is accomplished by moving an array of numbers to the video memory, each number representing a pixel of color. </a:t>
            </a:r>
          </a:p>
          <a:p>
            <a:pPr marL="0" marR="0" algn="just">
              <a:lnSpc>
                <a:spcPct val="150000"/>
              </a:lnSpc>
              <a:spcBef>
                <a:spcPts val="0"/>
              </a:spcBef>
              <a:spcAft>
                <a:spcPts val="1000"/>
              </a:spcAft>
            </a:pPr>
            <a:endParaRPr lang="en-US" sz="2200" b="1" dirty="0">
              <a:effectLst/>
              <a:latin typeface="Bookman Old Style" panose="02050604050505020204" pitchFamily="18" charset="0"/>
              <a:ea typeface="Calibri" panose="020F0502020204030204" pitchFamily="34" charset="0"/>
            </a:endParaRPr>
          </a:p>
          <a:p>
            <a:pPr marL="0" marR="0" algn="just">
              <a:lnSpc>
                <a:spcPct val="150000"/>
              </a:lnSpc>
              <a:spcBef>
                <a:spcPts val="0"/>
              </a:spcBef>
              <a:spcAft>
                <a:spcPts val="1000"/>
              </a:spcAft>
            </a:pPr>
            <a:r>
              <a:rPr lang="en-US" sz="2200" b="1" dirty="0">
                <a:effectLst/>
                <a:latin typeface="Bookman Old Style" panose="02050604050505020204" pitchFamily="18" charset="0"/>
                <a:ea typeface="Calibri" panose="020F0502020204030204" pitchFamily="34" charset="0"/>
              </a:rPr>
              <a:t>Data</a:t>
            </a:r>
            <a:r>
              <a:rPr lang="en-US" sz="2200" dirty="0">
                <a:effectLst/>
                <a:latin typeface="Bookman Old Style" panose="02050604050505020204" pitchFamily="18" charset="0"/>
                <a:ea typeface="Calibri" panose="020F0502020204030204" pitchFamily="34" charset="0"/>
              </a:rPr>
              <a:t>: it is the collection of raw facts, figures and symbols</a:t>
            </a:r>
          </a:p>
          <a:p>
            <a:pPr marL="0" marR="0" indent="0" algn="just">
              <a:lnSpc>
                <a:spcPct val="150000"/>
              </a:lnSpc>
              <a:spcBef>
                <a:spcPts val="0"/>
              </a:spcBef>
              <a:spcAft>
                <a:spcPts val="1000"/>
              </a:spcAft>
              <a:buNone/>
            </a:pPr>
            <a:r>
              <a:rPr lang="en-US" sz="2200" dirty="0">
                <a:effectLst/>
                <a:latin typeface="Bookman Old Style" panose="02050604050505020204" pitchFamily="18" charset="0"/>
                <a:ea typeface="Calibri" panose="020F0502020204030204" pitchFamily="34" charset="0"/>
              </a:rPr>
              <a:t>E g: Names of students and their marks in different subjects listed in random order.</a:t>
            </a:r>
          </a:p>
          <a:p>
            <a:pPr marL="0" marR="0" algn="just">
              <a:lnSpc>
                <a:spcPct val="150000"/>
              </a:lnSpc>
              <a:spcBef>
                <a:spcPts val="0"/>
              </a:spcBef>
              <a:spcAft>
                <a:spcPts val="1000"/>
              </a:spcAft>
            </a:pPr>
            <a:r>
              <a:rPr lang="en-US" sz="2200" b="1" dirty="0">
                <a:effectLst/>
                <a:latin typeface="Bookman Old Style" panose="02050604050505020204" pitchFamily="18" charset="0"/>
                <a:ea typeface="Calibri" panose="020F0502020204030204" pitchFamily="34" charset="0"/>
              </a:rPr>
              <a:t>Information</a:t>
            </a:r>
            <a:r>
              <a:rPr lang="en-US" sz="2200" dirty="0">
                <a:effectLst/>
                <a:latin typeface="Bookman Old Style" panose="02050604050505020204" pitchFamily="18" charset="0"/>
                <a:ea typeface="Calibri" panose="020F0502020204030204" pitchFamily="34" charset="0"/>
              </a:rPr>
              <a:t>: it is the data that is processed and presented in an organized manner.</a:t>
            </a:r>
          </a:p>
          <a:p>
            <a:pPr algn="just" eaLnBrk="1" hangingPunct="1"/>
            <a:endParaRPr lang="en-US" sz="2200" dirty="0">
              <a:latin typeface="Bookman Old Style" panose="02050604050505020204" pitchFamily="18" charset="0"/>
            </a:endParaRPr>
          </a:p>
        </p:txBody>
      </p:sp>
      <p:sp>
        <p:nvSpPr>
          <p:cNvPr id="3" name="Date Placeholder 2"/>
          <p:cNvSpPr>
            <a:spLocks noGrp="1"/>
          </p:cNvSpPr>
          <p:nvPr>
            <p:ph type="dt" sz="half" idx="10"/>
          </p:nvPr>
        </p:nvSpPr>
        <p:spPr/>
        <p:txBody>
          <a:bodyPr/>
          <a:lstStyle/>
          <a:p>
            <a:pPr>
              <a:defRPr/>
            </a:pPr>
            <a:fld id="{D0E53474-38A5-4815-9E1E-335CA28EF6C2}" type="datetime2">
              <a:rPr lang="en-US" smtClean="0"/>
              <a:t>Monday, March 13, 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8</a:t>
            </a:fld>
            <a:endParaRPr lang="en-US"/>
          </a:p>
        </p:txBody>
      </p:sp>
      <p:sp>
        <p:nvSpPr>
          <p:cNvPr id="5" name="Footer Placeholder 4"/>
          <p:cNvSpPr>
            <a:spLocks noGrp="1"/>
          </p:cNvSpPr>
          <p:nvPr>
            <p:ph type="ftr" sz="quarter" idx="11"/>
          </p:nvPr>
        </p:nvSpPr>
        <p:spPr/>
        <p:txBody>
          <a:bodyPr/>
          <a:lstStyle/>
          <a:p>
            <a:pPr>
              <a:defRPr/>
            </a:pPr>
            <a:r>
              <a:rPr lang="en-US"/>
              <a:t>Computer architecture and hardware maintenance / Year 1 Day &amp; Evening</a:t>
            </a:r>
          </a:p>
        </p:txBody>
      </p:sp>
    </p:spTree>
    <p:extLst>
      <p:ext uri="{BB962C8B-B14F-4D97-AF65-F5344CB8AC3E}">
        <p14:creationId xmlns:p14="http://schemas.microsoft.com/office/powerpoint/2010/main" val="28089285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a:buNone/>
            </a:pPr>
            <a:r>
              <a:rPr lang="en-US" b="1" dirty="0"/>
              <a:t>PS/2 Ports/6-pin Mini Din, 5-Pin DIN</a:t>
            </a:r>
            <a:endParaRPr lang="en-US" dirty="0"/>
          </a:p>
          <a:p>
            <a:pPr algn="just"/>
            <a:endParaRPr lang="en-US" dirty="0"/>
          </a:p>
          <a:p>
            <a:pPr algn="just"/>
            <a:r>
              <a:rPr lang="en-US" dirty="0"/>
              <a:t>PS/2 keyboard or PS/2 mouse ports are used to connect the PC to its keyboard and mouse. Though both ports look identical, the mouse and keyboard ports are not interchangeable. Usually both ports are color coded or labeled to avoid any confusion as shown in Figure below. </a:t>
            </a:r>
          </a:p>
          <a:p>
            <a:pPr marL="0" indent="0" algn="just">
              <a:buNone/>
            </a:pPr>
            <a:endParaRPr lang="en-US" sz="2700" dirty="0"/>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80</a:t>
            </a:fld>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5950" y="2819400"/>
            <a:ext cx="55816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1364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algn="just">
              <a:buFont typeface="Wingdings" panose="05000000000000000000" pitchFamily="2" charset="2"/>
              <a:buChar char="§"/>
            </a:pPr>
            <a:r>
              <a:rPr lang="en-US" sz="2400" dirty="0"/>
              <a:t>The cable that connects the PS/2 keyboard or mouse uses a PS/2 type connector, also known as a 6-pin mini DIN connector. </a:t>
            </a:r>
          </a:p>
          <a:p>
            <a:pPr algn="just">
              <a:buFont typeface="Wingdings" panose="05000000000000000000" pitchFamily="2" charset="2"/>
              <a:buChar char="§"/>
            </a:pPr>
            <a:r>
              <a:rPr lang="en-US" sz="2400" dirty="0"/>
              <a:t>The PS/2 (or 6-pin mini-DIN) has become very popular since its introduction by IBM in 1987 with the IBM PS/2. </a:t>
            </a:r>
          </a:p>
          <a:p>
            <a:pPr marL="0" indent="0" algn="just">
              <a:buNone/>
            </a:pPr>
            <a:endParaRPr lang="en-US" sz="2400" b="1" dirty="0"/>
          </a:p>
          <a:p>
            <a:pPr marL="0" indent="0" algn="just">
              <a:buNone/>
            </a:pPr>
            <a:r>
              <a:rPr lang="en-US" sz="2400" b="1" dirty="0"/>
              <a:t>Universal Serial Bus (USB)</a:t>
            </a:r>
          </a:p>
          <a:p>
            <a:pPr marL="0" indent="0" algn="just">
              <a:buNone/>
            </a:pPr>
            <a:endParaRPr lang="en-US" sz="2400" b="1" dirty="0"/>
          </a:p>
          <a:p>
            <a:pPr marL="0" indent="0" algn="just">
              <a:buNone/>
            </a:pPr>
            <a:endParaRPr lang="en-US" sz="2400" b="1" dirty="0"/>
          </a:p>
          <a:p>
            <a:pPr marL="0" indent="0" algn="just">
              <a:buNone/>
            </a:pPr>
            <a:endParaRPr lang="en-US" sz="2400" b="1" dirty="0"/>
          </a:p>
          <a:p>
            <a:pPr algn="just">
              <a:buFont typeface="Wingdings" panose="05000000000000000000" pitchFamily="2" charset="2"/>
              <a:buChar char="Ø"/>
            </a:pPr>
            <a:endParaRPr lang="en-US" sz="2400" dirty="0"/>
          </a:p>
          <a:p>
            <a:pPr algn="just">
              <a:buFont typeface="Wingdings" panose="05000000000000000000" pitchFamily="2" charset="2"/>
              <a:buChar char="Ø"/>
            </a:pPr>
            <a:endParaRPr lang="en-US" sz="2400" dirty="0"/>
          </a:p>
          <a:p>
            <a:pPr algn="just">
              <a:buFont typeface="Wingdings" panose="05000000000000000000" pitchFamily="2" charset="2"/>
              <a:buChar char="Ø"/>
            </a:pPr>
            <a:r>
              <a:rPr lang="en-US" sz="2400" dirty="0"/>
              <a:t>The Universal Serial Bus (USB) is an external port, Figure above, that allows the user to connect external PC peripherals, including USB keyboards, mice, printers, modems, scanners, and external disk drives. </a:t>
            </a:r>
          </a:p>
          <a:p>
            <a:pPr marL="0" indent="0" algn="just">
              <a:buNone/>
            </a:pPr>
            <a:endParaRPr lang="en-US" sz="2400" dirty="0"/>
          </a:p>
          <a:p>
            <a:pPr algn="just">
              <a:buFont typeface="Wingdings" panose="05000000000000000000" pitchFamily="2" charset="2"/>
              <a:buChar char="§"/>
            </a:pPr>
            <a:endParaRPr lang="en-US" sz="2400" dirty="0"/>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81</a:t>
            </a:fld>
            <a:endParaRPr lang="en-US"/>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0" y="3048000"/>
            <a:ext cx="191135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9937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52400"/>
            <a:ext cx="8845550" cy="6324600"/>
          </a:xfrm>
        </p:spPr>
        <p:txBody>
          <a:bodyPr/>
          <a:lstStyle/>
          <a:p>
            <a:pPr marL="0" indent="0" algn="just">
              <a:buNone/>
            </a:pPr>
            <a:r>
              <a:rPr lang="en-US" b="1" dirty="0"/>
              <a:t>Floppy drives</a:t>
            </a:r>
          </a:p>
          <a:p>
            <a:pPr algn="just"/>
            <a:endParaRPr lang="en-US" dirty="0"/>
          </a:p>
          <a:p>
            <a:pPr algn="just"/>
            <a:r>
              <a:rPr lang="en-US" dirty="0"/>
              <a:t>A floppy disk drive (FDD) magnetically reads and writes information onto floppy diskettes, which are a form of removable storage media. </a:t>
            </a:r>
          </a:p>
          <a:p>
            <a:pPr marL="0" indent="0" algn="just">
              <a:buNone/>
            </a:pPr>
            <a:endParaRPr lang="en-US" b="1" dirty="0"/>
          </a:p>
          <a:p>
            <a:pPr marL="0" indent="0" algn="just">
              <a:buNone/>
            </a:pPr>
            <a:r>
              <a:rPr lang="en-US" b="1" dirty="0"/>
              <a:t>The hard drive</a:t>
            </a:r>
          </a:p>
          <a:p>
            <a:pPr algn="just"/>
            <a:endParaRPr lang="en-US" dirty="0"/>
          </a:p>
          <a:p>
            <a:pPr algn="just"/>
            <a:r>
              <a:rPr lang="en-US" dirty="0"/>
              <a:t> A hard disk drive shares many physical and operational characteristics with the floppy disk drive. </a:t>
            </a:r>
          </a:p>
          <a:p>
            <a:pPr algn="just"/>
            <a:r>
              <a:rPr lang="en-US" dirty="0"/>
              <a:t>It has a more complex design and provides a greater speed of access. </a:t>
            </a:r>
          </a:p>
          <a:p>
            <a:pPr algn="just"/>
            <a:r>
              <a:rPr lang="en-US" dirty="0"/>
              <a:t>The HDD has a much larger storage capacity than the floppy for long-term storage. It stores programs and files, as well as the operating system. </a:t>
            </a:r>
          </a:p>
          <a:p>
            <a:pPr algn="just"/>
            <a:r>
              <a:rPr lang="en-US" dirty="0"/>
              <a:t>Typically, the HDD is an internal drive that cannot be removed from the computer. </a:t>
            </a:r>
          </a:p>
          <a:p>
            <a:pPr algn="just"/>
            <a:endParaRPr lang="en-US" sz="2700" dirty="0"/>
          </a:p>
        </p:txBody>
      </p:sp>
      <p:sp>
        <p:nvSpPr>
          <p:cNvPr id="3" name="Date Placeholder 2"/>
          <p:cNvSpPr>
            <a:spLocks noGrp="1"/>
          </p:cNvSpPr>
          <p:nvPr>
            <p:ph type="dt" sz="half" idx="10"/>
          </p:nvPr>
        </p:nvSpPr>
        <p:spPr/>
        <p:txBody>
          <a:bodyPr/>
          <a:lstStyle/>
          <a:p>
            <a:pPr>
              <a:defRPr/>
            </a:pPr>
            <a:fld id="{74ACF4A6-A24D-45CA-8332-66FC87B3D0A5}" type="datetime1">
              <a:rPr lang="en-US" smtClean="0"/>
              <a:t>3/13/2023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82</a:t>
            </a:fld>
            <a:endParaRPr lang="en-US"/>
          </a:p>
        </p:txBody>
      </p:sp>
    </p:spTree>
    <p:extLst>
      <p:ext uri="{BB962C8B-B14F-4D97-AF65-F5344CB8AC3E}">
        <p14:creationId xmlns:p14="http://schemas.microsoft.com/office/powerpoint/2010/main" val="41363599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b="1" i="1" dirty="0">
                <a:solidFill>
                  <a:srgbClr val="000099"/>
                </a:solidFill>
              </a:rPr>
              <a:t>Thank you for your kind attention!!</a:t>
            </a:r>
            <a:endParaRPr lang="en-US" dirty="0"/>
          </a:p>
        </p:txBody>
      </p:sp>
      <p:sp>
        <p:nvSpPr>
          <p:cNvPr id="102403" name="Content Placeholder 2"/>
          <p:cNvSpPr>
            <a:spLocks noGrp="1"/>
          </p:cNvSpPr>
          <p:nvPr>
            <p:ph sz="quarter" idx="1"/>
          </p:nvPr>
        </p:nvSpPr>
        <p:spPr/>
        <p:txBody>
          <a:bodyPr/>
          <a:lstStyle/>
          <a:p>
            <a:pPr algn="ctr"/>
            <a:endParaRPr lang="en-US" sz="4000" b="1" dirty="0"/>
          </a:p>
          <a:p>
            <a:pPr algn="ctr"/>
            <a:endParaRPr lang="en-US" sz="4000" b="1" dirty="0"/>
          </a:p>
          <a:p>
            <a:pPr algn="ctr"/>
            <a:r>
              <a:rPr lang="en-US" sz="4000" b="1" dirty="0">
                <a:solidFill>
                  <a:srgbClr val="C00000"/>
                </a:solidFill>
              </a:rPr>
              <a:t>END OF CHAPTER ONE!!!</a:t>
            </a:r>
          </a:p>
        </p:txBody>
      </p:sp>
      <p:sp>
        <p:nvSpPr>
          <p:cNvPr id="2" name="Date Placeholder 1"/>
          <p:cNvSpPr>
            <a:spLocks noGrp="1"/>
          </p:cNvSpPr>
          <p:nvPr>
            <p:ph type="dt" sz="half" idx="10"/>
          </p:nvPr>
        </p:nvSpPr>
        <p:spPr/>
        <p:txBody>
          <a:bodyPr/>
          <a:lstStyle/>
          <a:p>
            <a:pPr>
              <a:defRPr/>
            </a:pPr>
            <a:fld id="{B161AEDD-7FEA-4C4D-B147-166DFA0F335A}" type="datetime2">
              <a:rPr lang="en-US" smtClean="0"/>
              <a:t>Monday, March 13, 2023</a:t>
            </a:fld>
            <a:endParaRPr lang="en-US"/>
          </a:p>
        </p:txBody>
      </p:sp>
      <p:sp>
        <p:nvSpPr>
          <p:cNvPr id="3" name="Slide Number Placeholder 2"/>
          <p:cNvSpPr>
            <a:spLocks noGrp="1"/>
          </p:cNvSpPr>
          <p:nvPr>
            <p:ph type="sldNum" sz="quarter" idx="12"/>
          </p:nvPr>
        </p:nvSpPr>
        <p:spPr/>
        <p:txBody>
          <a:bodyPr/>
          <a:lstStyle/>
          <a:p>
            <a:pPr>
              <a:defRPr/>
            </a:pPr>
            <a:fld id="{FB7E2207-B889-4567-8ECF-2C8953F83221}" type="slidenum">
              <a:rPr lang="en-US" smtClean="0"/>
              <a:pPr>
                <a:defRPr/>
              </a:pPr>
              <a:t>83</a:t>
            </a:fld>
            <a:endParaRPr lang="en-US"/>
          </a:p>
        </p:txBody>
      </p:sp>
      <p:sp>
        <p:nvSpPr>
          <p:cNvPr id="4" name="Footer Placeholder 3"/>
          <p:cNvSpPr>
            <a:spLocks noGrp="1"/>
          </p:cNvSpPr>
          <p:nvPr>
            <p:ph type="ftr" sz="quarter" idx="11"/>
          </p:nvPr>
        </p:nvSpPr>
        <p:spPr/>
        <p:txBody>
          <a:bodyPr/>
          <a:lstStyle/>
          <a:p>
            <a:pPr>
              <a:defRPr/>
            </a:pPr>
            <a:r>
              <a:rPr lang="en-US"/>
              <a:t>Computer architecture and hardware maintenance / Year 1 Day &amp; Evening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quarter" idx="1"/>
          </p:nvPr>
        </p:nvSpPr>
        <p:spPr>
          <a:xfrm>
            <a:off x="146050" y="190500"/>
            <a:ext cx="8851900" cy="6477000"/>
          </a:xfrm>
        </p:spPr>
        <p:txBody>
          <a:bodyPr/>
          <a:lstStyle/>
          <a:p>
            <a:pPr marL="0" marR="0" indent="0" algn="just" fontAlgn="base">
              <a:lnSpc>
                <a:spcPct val="150000"/>
              </a:lnSpc>
              <a:spcBef>
                <a:spcPts val="900"/>
              </a:spcBef>
              <a:spcAft>
                <a:spcPts val="1500"/>
              </a:spcAft>
              <a:buNone/>
            </a:pPr>
            <a:r>
              <a:rPr lang="en-US" sz="2400" b="1" dirty="0">
                <a:solidFill>
                  <a:srgbClr val="000099"/>
                </a:solidFill>
                <a:effectLst/>
                <a:latin typeface="Times New Roman" panose="02020603050405020304" pitchFamily="18" charset="0"/>
                <a:ea typeface="Times New Roman" panose="02020603050405020304" pitchFamily="18" charset="0"/>
              </a:rPr>
              <a:t>FUNCTIONALITIES OF A COMPUTER </a:t>
            </a:r>
          </a:p>
          <a:p>
            <a:pPr marL="0" marR="0">
              <a:lnSpc>
                <a:spcPct val="115000"/>
              </a:lnSpc>
              <a:spcBef>
                <a:spcPts val="0"/>
              </a:spcBef>
              <a:spcAft>
                <a:spcPts val="1000"/>
              </a:spcAft>
              <a:tabLst>
                <a:tab pos="609600" algn="l"/>
              </a:tabLst>
            </a:pPr>
            <a:endParaRPr lang="en-US" sz="1800" b="1" dirty="0">
              <a:effectLst/>
              <a:latin typeface="Calibri" panose="020F0502020204030204" pitchFamily="34" charset="0"/>
              <a:ea typeface="Calibri" panose="020F0502020204030204" pitchFamily="34" charset="0"/>
            </a:endParaRPr>
          </a:p>
          <a:p>
            <a:pPr marR="0" algn="just">
              <a:lnSpc>
                <a:spcPct val="150000"/>
              </a:lnSpc>
              <a:spcBef>
                <a:spcPts val="0"/>
              </a:spcBef>
              <a:spcAft>
                <a:spcPts val="1000"/>
              </a:spcAft>
              <a:buFont typeface="Wingdings" panose="05000000000000000000" pitchFamily="2" charset="2"/>
              <a:buChar char="ü"/>
              <a:tabLst>
                <a:tab pos="609600" algn="l"/>
              </a:tabLst>
            </a:pPr>
            <a:r>
              <a:rPr lang="en-US" sz="2100" b="1" dirty="0">
                <a:effectLst/>
                <a:latin typeface="Bookman Old Style" panose="02050604050505020204" pitchFamily="18" charset="0"/>
                <a:ea typeface="Calibri" panose="020F0502020204030204" pitchFamily="34" charset="0"/>
              </a:rPr>
              <a:t>Step 1</a:t>
            </a:r>
            <a:r>
              <a:rPr lang="en-US" sz="2100" dirty="0">
                <a:effectLst/>
                <a:latin typeface="Bookman Old Style" panose="02050604050505020204" pitchFamily="18" charset="0"/>
                <a:ea typeface="Calibri" panose="020F0502020204030204" pitchFamily="34" charset="0"/>
              </a:rPr>
              <a:t> − Takes data as input. </a:t>
            </a:r>
          </a:p>
          <a:p>
            <a:pPr marR="0" algn="just">
              <a:lnSpc>
                <a:spcPct val="150000"/>
              </a:lnSpc>
              <a:spcBef>
                <a:spcPts val="0"/>
              </a:spcBef>
              <a:spcAft>
                <a:spcPts val="1000"/>
              </a:spcAft>
              <a:buFont typeface="Wingdings" panose="05000000000000000000" pitchFamily="2" charset="2"/>
              <a:buChar char="ü"/>
              <a:tabLst>
                <a:tab pos="609600" algn="l"/>
              </a:tabLst>
            </a:pPr>
            <a:r>
              <a:rPr lang="en-US" sz="2100" b="1" dirty="0">
                <a:effectLst/>
                <a:latin typeface="Bookman Old Style" panose="02050604050505020204" pitchFamily="18" charset="0"/>
                <a:ea typeface="Calibri" panose="020F0502020204030204" pitchFamily="34" charset="0"/>
              </a:rPr>
              <a:t>Step 2</a:t>
            </a:r>
            <a:r>
              <a:rPr lang="en-US" sz="2100" dirty="0">
                <a:effectLst/>
                <a:latin typeface="Bookman Old Style" panose="02050604050505020204" pitchFamily="18" charset="0"/>
                <a:ea typeface="Calibri" panose="020F0502020204030204" pitchFamily="34" charset="0"/>
              </a:rPr>
              <a:t> − Stores the data/instructions in its memory and uses them as required. </a:t>
            </a:r>
          </a:p>
          <a:p>
            <a:pPr marR="0" algn="just">
              <a:lnSpc>
                <a:spcPct val="150000"/>
              </a:lnSpc>
              <a:spcBef>
                <a:spcPts val="0"/>
              </a:spcBef>
              <a:spcAft>
                <a:spcPts val="1000"/>
              </a:spcAft>
              <a:buFont typeface="Wingdings" panose="05000000000000000000" pitchFamily="2" charset="2"/>
              <a:buChar char="ü"/>
              <a:tabLst>
                <a:tab pos="609600" algn="l"/>
              </a:tabLst>
            </a:pPr>
            <a:r>
              <a:rPr lang="en-US" sz="2100" b="1" dirty="0">
                <a:effectLst/>
                <a:latin typeface="Bookman Old Style" panose="02050604050505020204" pitchFamily="18" charset="0"/>
                <a:ea typeface="Calibri" panose="020F0502020204030204" pitchFamily="34" charset="0"/>
              </a:rPr>
              <a:t>Step 3</a:t>
            </a:r>
            <a:r>
              <a:rPr lang="en-US" sz="2100" dirty="0">
                <a:effectLst/>
                <a:latin typeface="Bookman Old Style" panose="02050604050505020204" pitchFamily="18" charset="0"/>
                <a:ea typeface="Calibri" panose="020F0502020204030204" pitchFamily="34" charset="0"/>
              </a:rPr>
              <a:t> − Processes the data and converts it into useful information. </a:t>
            </a:r>
          </a:p>
          <a:p>
            <a:pPr marR="0" algn="just">
              <a:lnSpc>
                <a:spcPct val="150000"/>
              </a:lnSpc>
              <a:spcBef>
                <a:spcPts val="0"/>
              </a:spcBef>
              <a:spcAft>
                <a:spcPts val="1000"/>
              </a:spcAft>
              <a:buFont typeface="Wingdings" panose="05000000000000000000" pitchFamily="2" charset="2"/>
              <a:buChar char="ü"/>
              <a:tabLst>
                <a:tab pos="609600" algn="l"/>
              </a:tabLst>
            </a:pPr>
            <a:r>
              <a:rPr lang="en-US" sz="2100" b="1" dirty="0">
                <a:effectLst/>
                <a:latin typeface="Bookman Old Style" panose="02050604050505020204" pitchFamily="18" charset="0"/>
                <a:ea typeface="Calibri" panose="020F0502020204030204" pitchFamily="34" charset="0"/>
              </a:rPr>
              <a:t>Step 4</a:t>
            </a:r>
            <a:r>
              <a:rPr lang="en-US" sz="2100" dirty="0">
                <a:effectLst/>
                <a:latin typeface="Bookman Old Style" panose="02050604050505020204" pitchFamily="18" charset="0"/>
                <a:ea typeface="Calibri" panose="020F0502020204030204" pitchFamily="34" charset="0"/>
              </a:rPr>
              <a:t> − Generates the output. </a:t>
            </a:r>
          </a:p>
          <a:p>
            <a:pPr marL="0" marR="0" indent="0" algn="just">
              <a:lnSpc>
                <a:spcPct val="150000"/>
              </a:lnSpc>
              <a:spcBef>
                <a:spcPts val="0"/>
              </a:spcBef>
              <a:spcAft>
                <a:spcPts val="1000"/>
              </a:spcAft>
              <a:buNone/>
              <a:tabLst>
                <a:tab pos="609600" algn="l"/>
              </a:tabLst>
            </a:pPr>
            <a:r>
              <a:rPr lang="en-US" sz="2200" b="1" dirty="0">
                <a:effectLst/>
                <a:latin typeface="Bookman Old Style" panose="02050604050505020204" pitchFamily="18" charset="0"/>
                <a:ea typeface="Calibri" panose="020F0502020204030204" pitchFamily="34" charset="0"/>
              </a:rPr>
              <a:t> </a:t>
            </a:r>
            <a:endParaRPr lang="en-US" sz="2200" dirty="0">
              <a:effectLst/>
              <a:latin typeface="Bookman Old Style" panose="02050604050505020204" pitchFamily="18" charset="0"/>
              <a:ea typeface="Calibri" panose="020F0502020204030204" pitchFamily="34" charset="0"/>
            </a:endParaRPr>
          </a:p>
          <a:p>
            <a:pPr algn="just" eaLnBrk="1" hangingPunct="1"/>
            <a:endParaRPr lang="en-US" sz="2800" dirty="0"/>
          </a:p>
        </p:txBody>
      </p:sp>
      <p:sp>
        <p:nvSpPr>
          <p:cNvPr id="3" name="Date Placeholder 2"/>
          <p:cNvSpPr>
            <a:spLocks noGrp="1"/>
          </p:cNvSpPr>
          <p:nvPr>
            <p:ph type="dt" sz="half" idx="10"/>
          </p:nvPr>
        </p:nvSpPr>
        <p:spPr/>
        <p:txBody>
          <a:bodyPr/>
          <a:lstStyle/>
          <a:p>
            <a:pPr>
              <a:defRPr/>
            </a:pPr>
            <a:fld id="{397022DE-321E-4A6A-98B2-20D8CE7A4CCC}" type="datetime2">
              <a:rPr lang="en-US" smtClean="0"/>
              <a:t>Monday, March 13, 2023</a:t>
            </a:fld>
            <a:endParaRPr lang="en-US"/>
          </a:p>
        </p:txBody>
      </p:sp>
      <p:sp>
        <p:nvSpPr>
          <p:cNvPr id="4" name="Slide Number Placeholder 3"/>
          <p:cNvSpPr>
            <a:spLocks noGrp="1"/>
          </p:cNvSpPr>
          <p:nvPr>
            <p:ph type="sldNum" sz="quarter" idx="12"/>
          </p:nvPr>
        </p:nvSpPr>
        <p:spPr/>
        <p:txBody>
          <a:bodyPr/>
          <a:lstStyle/>
          <a:p>
            <a:pPr>
              <a:defRPr/>
            </a:pPr>
            <a:fld id="{FB7E2207-B889-4567-8ECF-2C8953F83221}" type="slidenum">
              <a:rPr lang="en-US" smtClean="0"/>
              <a:pPr>
                <a:defRPr/>
              </a:pPr>
              <a:t>9</a:t>
            </a:fld>
            <a:endParaRPr lang="en-US"/>
          </a:p>
        </p:txBody>
      </p:sp>
      <p:sp>
        <p:nvSpPr>
          <p:cNvPr id="5" name="Footer Placeholder 4"/>
          <p:cNvSpPr>
            <a:spLocks noGrp="1"/>
          </p:cNvSpPr>
          <p:nvPr>
            <p:ph type="ftr" sz="quarter" idx="11"/>
          </p:nvPr>
        </p:nvSpPr>
        <p:spPr/>
        <p:txBody>
          <a:bodyPr/>
          <a:lstStyle/>
          <a:p>
            <a:pPr>
              <a:defRPr/>
            </a:pPr>
            <a:r>
              <a:rPr lang="en-US"/>
              <a:t>Computer architecture and hardware maintenance / Year 1 Day &amp; Evening</a:t>
            </a:r>
          </a:p>
        </p:txBody>
      </p:sp>
    </p:spTree>
    <p:extLst>
      <p:ext uri="{BB962C8B-B14F-4D97-AF65-F5344CB8AC3E}">
        <p14:creationId xmlns:p14="http://schemas.microsoft.com/office/powerpoint/2010/main" val="15768387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7709</TotalTime>
  <Words>5630</Words>
  <Application>Microsoft Office PowerPoint</Application>
  <PresentationFormat>On-screen Show (4:3)</PresentationFormat>
  <Paragraphs>767</Paragraphs>
  <Slides>83</Slides>
  <Notes>15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83</vt:i4>
      </vt:variant>
    </vt:vector>
  </HeadingPairs>
  <TitlesOfParts>
    <vt:vector size="96" baseType="lpstr">
      <vt:lpstr>Arial</vt:lpstr>
      <vt:lpstr>Arial</vt:lpstr>
      <vt:lpstr>Arial Black</vt:lpstr>
      <vt:lpstr>Bookman Old Style</vt:lpstr>
      <vt:lpstr>Calibri</vt:lpstr>
      <vt:lpstr>Franklin Gothic Book</vt:lpstr>
      <vt:lpstr>Noto Sans</vt:lpstr>
      <vt:lpstr>Nunito</vt:lpstr>
      <vt:lpstr>Perpetua</vt:lpstr>
      <vt:lpstr>Times New Roman</vt:lpstr>
      <vt:lpstr>Wingdings</vt:lpstr>
      <vt:lpstr>Wingdings 2</vt:lpstr>
      <vt:lpstr>Equity</vt:lpstr>
      <vt:lpstr>KIGALI INDEPENDENT UNIVERSITY(ULK)</vt:lpstr>
      <vt:lpstr>Aim of the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your kind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Communication and Computer Network (csc 301)</dc:title>
  <dc:creator>auca</dc:creator>
  <cp:lastModifiedBy>user</cp:lastModifiedBy>
  <cp:revision>402</cp:revision>
  <dcterms:created xsi:type="dcterms:W3CDTF">2011-01-24T14:59:38Z</dcterms:created>
  <dcterms:modified xsi:type="dcterms:W3CDTF">2023-03-13T18:26:34Z</dcterms:modified>
</cp:coreProperties>
</file>